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ith Log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p:nvSpPr>
        <p:spPr>
          <a:xfrm>
            <a:off x="0" y="0"/>
            <a:ext cx="9144000" cy="4416552"/>
          </a:xfrm>
          <a:prstGeom prst="rect">
            <a:avLst/>
          </a:prstGeom>
          <a:blipFill>
            <a:blip r:embed="rId2" cstate="print"/>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143000" y="2462986"/>
            <a:ext cx="6858000" cy="1786094"/>
          </a:xfrm>
        </p:spPr>
        <p:txBody>
          <a:bodyPr anchor="b"/>
          <a:lstStyle>
            <a:lvl1pPr algn="ctr">
              <a:defRPr sz="6000"/>
            </a:lvl1pPr>
          </a:lstStyle>
          <a:p>
            <a:r>
              <a:rPr lang="en-US" noProof="0"/>
              <a:t>CLICK TO EDIT MASTER TITLE STYLE</a:t>
            </a:r>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7" name="Rectangle 6">
            <a:extLst>
              <a:ext uri="{FF2B5EF4-FFF2-40B4-BE49-F238E27FC236}">
                <a16:creationId xmlns:a16="http://schemas.microsoft.com/office/drawing/2014/main" id="{7BE854BB-FA44-4CAB-85DF-F5C412560348}"/>
              </a:ext>
            </a:extLst>
          </p:cNvPr>
          <p:cNvSpPr/>
          <p:nvPr/>
        </p:nvSpPr>
        <p:spPr>
          <a:xfrm>
            <a:off x="0" y="4416552"/>
            <a:ext cx="9144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143000" y="4734696"/>
            <a:ext cx="6858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10" name="Picture Placeholder 9">
            <a:extLst>
              <a:ext uri="{FF2B5EF4-FFF2-40B4-BE49-F238E27FC236}">
                <a16:creationId xmlns:a16="http://schemas.microsoft.com/office/drawing/2014/main" id="{EA313B4B-5B98-4B33-885A-DF7669E72D7A}"/>
              </a:ext>
            </a:extLst>
          </p:cNvPr>
          <p:cNvSpPr>
            <a:spLocks noGrp="1"/>
          </p:cNvSpPr>
          <p:nvPr>
            <p:ph type="pic" sz="quarter" idx="13"/>
          </p:nvPr>
        </p:nvSpPr>
        <p:spPr>
          <a:xfrm>
            <a:off x="4016502" y="1172982"/>
            <a:ext cx="1110996" cy="758952"/>
          </a:xfrm>
        </p:spPr>
        <p:txBody>
          <a:bodyPr anchor="ctr" anchorCtr="0">
            <a:normAutofit/>
          </a:bodyPr>
          <a:lstStyle>
            <a:lvl1pPr marL="0" indent="0" algn="ctr">
              <a:buNone/>
              <a:defRPr sz="1400"/>
            </a:lvl1pPr>
          </a:lstStyle>
          <a:p>
            <a:r>
              <a:rPr lang="en-US" noProof="0"/>
              <a:t>Click icon to add picture</a:t>
            </a:r>
            <a:endParaRPr lang="en-US" noProof="0" dirty="0"/>
          </a:p>
        </p:txBody>
      </p:sp>
      <p:grpSp>
        <p:nvGrpSpPr>
          <p:cNvPr id="9" name="Group 14">
            <a:extLst>
              <a:ext uri="{FF2B5EF4-FFF2-40B4-BE49-F238E27FC236}">
                <a16:creationId xmlns:a16="http://schemas.microsoft.com/office/drawing/2014/main" id="{676B4374-8F24-43DE-860D-E5C6EA850AB4}"/>
              </a:ext>
            </a:extLst>
          </p:cNvPr>
          <p:cNvGrpSpPr/>
          <p:nvPr/>
        </p:nvGrpSpPr>
        <p:grpSpPr>
          <a:xfrm>
            <a:off x="2714449" y="2253996"/>
            <a:ext cx="3715103"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2" name="Group 15">
            <a:extLst>
              <a:ext uri="{FF2B5EF4-FFF2-40B4-BE49-F238E27FC236}">
                <a16:creationId xmlns:a16="http://schemas.microsoft.com/office/drawing/2014/main" id="{E9BB74A1-0BEA-4AD8-8138-0641A45D8B40}"/>
              </a:ext>
            </a:extLst>
          </p:cNvPr>
          <p:cNvGrpSpPr/>
          <p:nvPr/>
        </p:nvGrpSpPr>
        <p:grpSpPr>
          <a:xfrm>
            <a:off x="3489436" y="5305363"/>
            <a:ext cx="216512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umbers 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3219012" y="707529"/>
            <a:ext cx="5338542" cy="569086"/>
          </a:xfrm>
        </p:spPr>
        <p:txBody>
          <a:bodyPr lIns="0" tIns="0" rIns="0" bIns="0" anchor="b">
            <a:normAutofit/>
          </a:bodyPr>
          <a:lstStyle>
            <a:lvl1pPr algn="l">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3219012" y="1625822"/>
            <a:ext cx="5322532"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3235861" y="1375202"/>
            <a:ext cx="5908139" cy="100800"/>
            <a:chOff x="245550" y="3240138"/>
            <a:chExt cx="4015976" cy="100800"/>
          </a:xfrm>
        </p:grpSpPr>
        <p:cxnSp>
          <p:nvCxnSpPr>
            <p:cNvPr id="12" name="Straight Connector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587793" y="3301941"/>
            <a:ext cx="2556182"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noProof="0"/>
              <a:t>$12,345</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287247" y="3394495"/>
            <a:ext cx="4258725"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3219013" y="3394495"/>
            <a:ext cx="1049324"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6" name="Text Placeholder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587793" y="4594663"/>
            <a:ext cx="2556182"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noProof="0"/>
              <a:t>$6,789</a:t>
            </a:r>
          </a:p>
        </p:txBody>
      </p:sp>
      <p:sp>
        <p:nvSpPr>
          <p:cNvPr id="27" name="Text Placeholder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4287247" y="4687217"/>
            <a:ext cx="4258725"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8" name="Text Placeholder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3219013" y="4687217"/>
            <a:ext cx="1049324"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Layout with circl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7" y="3242645"/>
            <a:ext cx="3348037"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4872948"/>
            <a:ext cx="3332374"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4581382"/>
            <a:ext cx="3277800" cy="100800"/>
            <a:chOff x="-1228304" y="3240138"/>
            <a:chExt cx="4370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32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041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4149767" y="4551486"/>
            <a:ext cx="4391777" cy="1208079"/>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ADC059E4-36DE-4100-8F15-85A9F37E84FE}"/>
              </a:ext>
            </a:extLst>
          </p:cNvPr>
          <p:cNvSpPr/>
          <p:nvPr/>
        </p:nvSpPr>
        <p:spPr>
          <a:xfrm>
            <a:off x="2712720" y="859665"/>
            <a:ext cx="1591056"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1" name="Oval 20">
            <a:extLst>
              <a:ext uri="{FF2B5EF4-FFF2-40B4-BE49-F238E27FC236}">
                <a16:creationId xmlns:a16="http://schemas.microsoft.com/office/drawing/2014/main" id="{34E475F8-9B44-4A3E-9F99-CF0346C89B8E}"/>
              </a:ext>
            </a:extLst>
          </p:cNvPr>
          <p:cNvSpPr/>
          <p:nvPr/>
        </p:nvSpPr>
        <p:spPr>
          <a:xfrm>
            <a:off x="4142224" y="836613"/>
            <a:ext cx="2112264"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2" name="Oval 21">
            <a:extLst>
              <a:ext uri="{FF2B5EF4-FFF2-40B4-BE49-F238E27FC236}">
                <a16:creationId xmlns:a16="http://schemas.microsoft.com/office/drawing/2014/main" id="{EF5FAF95-28E9-4D03-884C-A89CBC8B61DC}"/>
              </a:ext>
            </a:extLst>
          </p:cNvPr>
          <p:cNvSpPr/>
          <p:nvPr/>
        </p:nvSpPr>
        <p:spPr>
          <a:xfrm>
            <a:off x="6092936" y="859665"/>
            <a:ext cx="2455164"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7" name="Text Placeholder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2888948" y="1382322"/>
            <a:ext cx="126081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$25</a:t>
            </a:r>
          </a:p>
        </p:txBody>
      </p:sp>
      <p:sp>
        <p:nvSpPr>
          <p:cNvPr id="28" name="Text Placeholder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2945643" y="2363692"/>
            <a:ext cx="1139886"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29" name="Text Placeholder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2854599" y="1185843"/>
            <a:ext cx="1139886"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
        <p:nvSpPr>
          <p:cNvPr id="30" name="Text Placeholder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4585121" y="1767897"/>
            <a:ext cx="126081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$50</a:t>
            </a:r>
          </a:p>
        </p:txBody>
      </p:sp>
      <p:sp>
        <p:nvSpPr>
          <p:cNvPr id="31" name="Text Placeholder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4641816" y="2753339"/>
            <a:ext cx="1139886"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32" name="Text Placeholder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4550772" y="1537656"/>
            <a:ext cx="1139886"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
        <p:nvSpPr>
          <p:cNvPr id="33" name="Text Placeholder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6535833" y="2049128"/>
            <a:ext cx="1507815"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$100</a:t>
            </a:r>
          </a:p>
        </p:txBody>
      </p:sp>
      <p:sp>
        <p:nvSpPr>
          <p:cNvPr id="34" name="Text Placeholder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6736301" y="3034570"/>
            <a:ext cx="1139886"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35" name="Text Placeholder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6816788" y="1818887"/>
            <a:ext cx="1139886"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with Subtit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4572000" y="707529"/>
            <a:ext cx="3985554" cy="569086"/>
          </a:xfrm>
        </p:spPr>
        <p:txBody>
          <a:bodyPr lIns="0" tIns="0" rIns="0" bIns="0" anchor="b">
            <a:normAutofit/>
          </a:bodyPr>
          <a:lstStyle>
            <a:lvl1pPr algn="l">
              <a:defRPr sz="3600"/>
            </a:lvl1pPr>
          </a:lstStyle>
          <a:p>
            <a:r>
              <a:rPr lang="en-US" noProof="0"/>
              <a:t>CLICK TO EDIT TITLE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572000" y="1625822"/>
            <a:ext cx="3969544"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4572000" y="1383372"/>
            <a:ext cx="4572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623888" y="3335524"/>
            <a:ext cx="3613377"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623888" y="2905291"/>
            <a:ext cx="2186799"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4574120" y="3335524"/>
            <a:ext cx="3983434"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4574120" y="2905291"/>
            <a:ext cx="2186799"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har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4579" y="707529"/>
            <a:ext cx="2778113" cy="569086"/>
          </a:xfrm>
        </p:spPr>
        <p:txBody>
          <a:bodyPr lIns="0" tIns="0" rIns="0" bIns="0" anchor="b">
            <a:normAutofit/>
          </a:bodyPr>
          <a:lstStyle>
            <a:lvl1pPr algn="l">
              <a:defRPr sz="3600"/>
            </a:lvl1pPr>
          </a:lstStyle>
          <a:p>
            <a:r>
              <a:rPr lang="en-US" noProof="0"/>
              <a:t>CLICK TO EDIT</a:t>
            </a:r>
          </a:p>
        </p:txBody>
      </p:sp>
      <p:grpSp>
        <p:nvGrpSpPr>
          <p:cNvPr id="2" name="Group 10">
            <a:extLst>
              <a:ext uri="{FF2B5EF4-FFF2-40B4-BE49-F238E27FC236}">
                <a16:creationId xmlns:a16="http://schemas.microsoft.com/office/drawing/2014/main" id="{59E4D57E-4989-4939-A31F-637543FAB606}"/>
              </a:ext>
            </a:extLst>
          </p:cNvPr>
          <p:cNvGrpSpPr/>
          <p:nvPr/>
        </p:nvGrpSpPr>
        <p:grpSpPr>
          <a:xfrm>
            <a:off x="-4" y="1374243"/>
            <a:ext cx="3239284" cy="100800"/>
            <a:chOff x="646012" y="3239179"/>
            <a:chExt cx="220185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216563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2796480"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Picture Placeholder 11" descr="Competitors logos quadrant">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2946503" y="2872719"/>
            <a:ext cx="1329115" cy="777240"/>
          </a:xfrm>
          <a:noFill/>
        </p:spPr>
        <p:txBody>
          <a:bodyPr anchor="ctr" anchorCtr="0">
            <a:noAutofit/>
          </a:bodyPr>
          <a:lstStyle>
            <a:lvl1pPr marL="0" indent="0" algn="ctr">
              <a:buNone/>
              <a:defRPr sz="2000" i="1">
                <a:solidFill>
                  <a:schemeClr val="tx1"/>
                </a:solidFill>
              </a:defRPr>
            </a:lvl1pPr>
          </a:lstStyle>
          <a:p>
            <a:r>
              <a:rPr lang="en-US" noProof="0" dirty="0"/>
              <a:t>Competitor 2</a:t>
            </a:r>
          </a:p>
          <a:p>
            <a:r>
              <a:rPr lang="en-US" noProof="0" dirty="0"/>
              <a:t>Logo</a:t>
            </a:r>
          </a:p>
        </p:txBody>
      </p:sp>
      <p:sp>
        <p:nvSpPr>
          <p:cNvPr id="22" name="Picture Placeholder 11" descr="Competitors logos quadrant">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604579" y="2171148"/>
            <a:ext cx="1241298" cy="777240"/>
          </a:xfrm>
          <a:noFill/>
        </p:spPr>
        <p:txBody>
          <a:bodyPr anchor="ctr" anchorCtr="0">
            <a:noAutofit/>
          </a:bodyPr>
          <a:lstStyle>
            <a:lvl1pPr marL="0" indent="0" algn="ctr">
              <a:buNone/>
              <a:defRPr sz="2000" i="1">
                <a:solidFill>
                  <a:schemeClr val="tx1"/>
                </a:solidFill>
              </a:defRPr>
            </a:lvl1pPr>
          </a:lstStyle>
          <a:p>
            <a:r>
              <a:rPr lang="en-US" noProof="0" dirty="0"/>
              <a:t>Competitor 1</a:t>
            </a:r>
          </a:p>
          <a:p>
            <a:r>
              <a:rPr lang="en-US" noProof="0" dirty="0"/>
              <a:t>Logo</a:t>
            </a:r>
          </a:p>
        </p:txBody>
      </p:sp>
      <p:sp>
        <p:nvSpPr>
          <p:cNvPr id="25" name="Picture Placeholder 11" descr="Competitors logos quadrant">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047187" y="4456262"/>
            <a:ext cx="1329115" cy="777240"/>
          </a:xfrm>
          <a:noFill/>
        </p:spPr>
        <p:txBody>
          <a:bodyPr anchor="ctr" anchorCtr="0">
            <a:noAutofit/>
          </a:bodyPr>
          <a:lstStyle>
            <a:lvl1pPr marL="0" indent="0" algn="ctr">
              <a:buNone/>
              <a:defRPr sz="2000" i="1">
                <a:solidFill>
                  <a:schemeClr val="tx1"/>
                </a:solidFill>
              </a:defRPr>
            </a:lvl1pPr>
          </a:lstStyle>
          <a:p>
            <a:r>
              <a:rPr lang="en-US" noProof="0" dirty="0"/>
              <a:t>Competitor 3</a:t>
            </a:r>
          </a:p>
          <a:p>
            <a:r>
              <a:rPr lang="en-US" noProof="0" dirty="0"/>
              <a:t>Logo</a:t>
            </a:r>
          </a:p>
        </p:txBody>
      </p:sp>
      <p:sp>
        <p:nvSpPr>
          <p:cNvPr id="26" name="Picture Placeholder 11" descr="Competitors logos quadrant">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5122160" y="2770168"/>
            <a:ext cx="1329115" cy="777240"/>
          </a:xfrm>
          <a:noFill/>
        </p:spPr>
        <p:txBody>
          <a:bodyPr anchor="ctr" anchorCtr="0">
            <a:noAutofit/>
          </a:bodyPr>
          <a:lstStyle>
            <a:lvl1pPr marL="0" indent="0" algn="ctr">
              <a:buNone/>
              <a:defRPr sz="2000" i="1">
                <a:solidFill>
                  <a:schemeClr val="tx1"/>
                </a:solidFill>
              </a:defRPr>
            </a:lvl1pPr>
          </a:lstStyle>
          <a:p>
            <a:r>
              <a:rPr lang="en-US" noProof="0" dirty="0"/>
              <a:t>Competitor 4</a:t>
            </a:r>
          </a:p>
          <a:p>
            <a:r>
              <a:rPr lang="en-US" noProof="0" dirty="0"/>
              <a:t>Logo</a:t>
            </a:r>
          </a:p>
        </p:txBody>
      </p:sp>
      <p:sp>
        <p:nvSpPr>
          <p:cNvPr id="27" name="Picture Placeholder 11" descr="Competitors logos quadrant">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4957551" y="4588832"/>
            <a:ext cx="1329115" cy="777240"/>
          </a:xfrm>
          <a:noFill/>
        </p:spPr>
        <p:txBody>
          <a:bodyPr anchor="ctr" anchorCtr="0">
            <a:noAutofit/>
          </a:bodyPr>
          <a:lstStyle>
            <a:lvl1pPr marL="0" indent="0" algn="ctr">
              <a:buNone/>
              <a:defRPr sz="2000" i="1">
                <a:solidFill>
                  <a:schemeClr val="tx1"/>
                </a:solidFill>
              </a:defRPr>
            </a:lvl1pPr>
          </a:lstStyle>
          <a:p>
            <a:r>
              <a:rPr lang="en-US" noProof="0" dirty="0"/>
              <a:t>Competitor 5</a:t>
            </a:r>
          </a:p>
          <a:p>
            <a:r>
              <a:rPr lang="en-US" noProof="0" dirty="0"/>
              <a:t>Logo</a:t>
            </a:r>
          </a:p>
        </p:txBody>
      </p:sp>
      <p:sp>
        <p:nvSpPr>
          <p:cNvPr id="28" name="Picture Placeholder 11" descr="Competitors logos quadrant">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7178369" y="4977452"/>
            <a:ext cx="1329115" cy="777240"/>
          </a:xfrm>
          <a:noFill/>
        </p:spPr>
        <p:txBody>
          <a:bodyPr anchor="ctr" anchorCtr="0">
            <a:noAutofit/>
          </a:bodyPr>
          <a:lstStyle>
            <a:lvl1pPr marL="0" indent="0" algn="ctr">
              <a:buNone/>
              <a:defRPr sz="2000" i="1">
                <a:solidFill>
                  <a:schemeClr val="tx1"/>
                </a:solidFill>
              </a:defRPr>
            </a:lvl1pPr>
          </a:lstStyle>
          <a:p>
            <a:r>
              <a:rPr lang="en-US" noProof="0" dirty="0"/>
              <a:t>Competitor 6</a:t>
            </a:r>
          </a:p>
          <a:p>
            <a:r>
              <a:rPr lang="en-US" noProof="0" dirty="0"/>
              <a:t>Logo</a:t>
            </a:r>
          </a:p>
        </p:txBody>
      </p:sp>
      <p:sp>
        <p:nvSpPr>
          <p:cNvPr id="29" name="Text Placeholder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592402" y="3642757"/>
            <a:ext cx="2056209" cy="248888"/>
          </a:xfrm>
        </p:spPr>
        <p:txBody>
          <a:bodyPr wrap="square" lIns="0" tIns="0" rIns="0" bIns="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More expensive</a:t>
            </a:r>
          </a:p>
        </p:txBody>
      </p:sp>
      <p:sp>
        <p:nvSpPr>
          <p:cNvPr id="30" name="Text Placeholder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4736611" y="5884080"/>
            <a:ext cx="2056209"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Less convenient</a:t>
            </a:r>
          </a:p>
        </p:txBody>
      </p:sp>
      <p:sp>
        <p:nvSpPr>
          <p:cNvPr id="31" name="Text Placeholder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4736611" y="1343118"/>
            <a:ext cx="2056209"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More convenient</a:t>
            </a:r>
          </a:p>
        </p:txBody>
      </p:sp>
      <p:sp>
        <p:nvSpPr>
          <p:cNvPr id="32" name="Picture Placeholder 13">
            <a:extLst>
              <a:ext uri="{FF2B5EF4-FFF2-40B4-BE49-F238E27FC236}">
                <a16:creationId xmlns:a16="http://schemas.microsoft.com/office/drawing/2014/main" id="{61EF622D-8E08-41C3-BEBA-2274C2AB487A}"/>
              </a:ext>
            </a:extLst>
          </p:cNvPr>
          <p:cNvSpPr>
            <a:spLocks noGrp="1"/>
          </p:cNvSpPr>
          <p:nvPr>
            <p:ph type="pic" sz="quarter" idx="50"/>
          </p:nvPr>
        </p:nvSpPr>
        <p:spPr>
          <a:xfrm>
            <a:off x="7063499" y="1977257"/>
            <a:ext cx="1110996" cy="758952"/>
          </a:xfrm>
          <a:noFill/>
          <a:ln>
            <a:noFill/>
          </a:ln>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33" name="Text Placeholder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6488765" y="3642757"/>
            <a:ext cx="2056209" cy="248888"/>
          </a:xfrm>
        </p:spPr>
        <p:txBody>
          <a:bodyPr lIns="0" tIns="0" rIns="0" bIns="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Less expensive</a:t>
            </a:r>
          </a:p>
        </p:txBody>
      </p:sp>
      <p:grpSp>
        <p:nvGrpSpPr>
          <p:cNvPr id="4" name="Group 3">
            <a:extLst>
              <a:ext uri="{FF2B5EF4-FFF2-40B4-BE49-F238E27FC236}">
                <a16:creationId xmlns:a16="http://schemas.microsoft.com/office/drawing/2014/main" id="{32193FB7-0142-40DD-9186-F3156B0AE4B0}"/>
              </a:ext>
            </a:extLst>
          </p:cNvPr>
          <p:cNvGrpSpPr/>
          <p:nvPr/>
        </p:nvGrpSpPr>
        <p:grpSpPr>
          <a:xfrm>
            <a:off x="4534200" y="1376748"/>
            <a:ext cx="75600" cy="5481252"/>
            <a:chOff x="6045600" y="1376748"/>
            <a:chExt cx="100800" cy="5481252"/>
          </a:xfrm>
        </p:grpSpPr>
        <p:cxnSp>
          <p:nvCxnSpPr>
            <p:cNvPr id="3" name="Straight Connector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grpSp>
        <p:nvGrpSpPr>
          <p:cNvPr id="9" name="Group 36">
            <a:extLst>
              <a:ext uri="{FF2B5EF4-FFF2-40B4-BE49-F238E27FC236}">
                <a16:creationId xmlns:a16="http://schemas.microsoft.com/office/drawing/2014/main" id="{41BD97BD-35F4-4534-8B74-24D44A99BC58}"/>
              </a:ext>
            </a:extLst>
          </p:cNvPr>
          <p:cNvGrpSpPr/>
          <p:nvPr/>
        </p:nvGrpSpPr>
        <p:grpSpPr>
          <a:xfrm rot="5400000">
            <a:off x="4239793" y="-243410"/>
            <a:ext cx="100800" cy="8580386"/>
            <a:chOff x="6045600" y="1329588"/>
            <a:chExt cx="100800" cy="11440514"/>
          </a:xfrm>
        </p:grpSpPr>
        <p:cxnSp>
          <p:nvCxnSpPr>
            <p:cNvPr id="38" name="Straight Connector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hree Section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8" y="1512271"/>
            <a:ext cx="2121149" cy="12868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148315"/>
            <a:ext cx="1662657"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2897696"/>
            <a:ext cx="2520545" cy="100800"/>
            <a:chOff x="0" y="3240138"/>
            <a:chExt cx="3360726"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27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25992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3356446" y="2631676"/>
            <a:ext cx="733806" cy="978408"/>
          </a:xfrm>
          <a:prstGeom prst="ellipse">
            <a:avLst/>
          </a:prstGeom>
          <a:ln w="6350">
            <a:solidFill>
              <a:schemeClr val="tx1"/>
            </a:solidFill>
          </a:ln>
        </p:spPr>
        <p:txBody>
          <a:bodyPr lIns="0" tIns="72000" rIns="0" bIns="0" anchor="ctr" anchorCtr="0">
            <a:noAutofit/>
          </a:bodyPr>
          <a:lstStyle>
            <a:lvl1pPr marL="0" indent="0" algn="ctr">
              <a:buNone/>
              <a:defRPr sz="7000" b="1">
                <a:ln w="6350">
                  <a:solidFill>
                    <a:schemeClr val="tx1"/>
                  </a:solidFill>
                </a:ln>
                <a:noFill/>
                <a:latin typeface="+mj-lt"/>
              </a:defRPr>
            </a:lvl1pPr>
          </a:lstStyle>
          <a:p>
            <a:pPr lvl="0"/>
            <a:r>
              <a:rPr lang="en-US" noProof="0"/>
              <a:t>1</a:t>
            </a:r>
          </a:p>
        </p:txBody>
      </p:sp>
      <p:sp>
        <p:nvSpPr>
          <p:cNvPr id="22" name="Text Placeholder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5577188" y="2015540"/>
            <a:ext cx="733806"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noProof="0"/>
              <a:t>2</a:t>
            </a:r>
          </a:p>
        </p:txBody>
      </p:sp>
      <p:sp>
        <p:nvSpPr>
          <p:cNvPr id="23" name="Text Placeholder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7797930" y="1239687"/>
            <a:ext cx="733806"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noProof="0"/>
              <a:t>3</a:t>
            </a:r>
          </a:p>
        </p:txBody>
      </p:sp>
      <p:cxnSp>
        <p:nvCxnSpPr>
          <p:cNvPr id="24" name="Straight Connector 23">
            <a:extLst>
              <a:ext uri="{FF2B5EF4-FFF2-40B4-BE49-F238E27FC236}">
                <a16:creationId xmlns:a16="http://schemas.microsoft.com/office/drawing/2014/main" id="{56A6259C-432B-4405-9E82-995AF092FB7A}"/>
              </a:ext>
            </a:extLst>
          </p:cNvPr>
          <p:cNvCxnSpPr>
            <a:cxnSpLocks/>
          </p:cNvCxnSpPr>
          <p:nvPr/>
        </p:nvCxnSpPr>
        <p:spPr>
          <a:xfrm rot="16200000" flipV="1">
            <a:off x="2826949"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3BC485E-8BCE-479F-A7E9-7F9E193E6E96}"/>
              </a:ext>
            </a:extLst>
          </p:cNvPr>
          <p:cNvCxnSpPr>
            <a:cxnSpLocks/>
          </p:cNvCxnSpPr>
          <p:nvPr/>
        </p:nvCxnSpPr>
        <p:spPr>
          <a:xfrm>
            <a:off x="3723349" y="836613"/>
            <a:ext cx="4444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5094BC6-BA16-4E05-868C-3AE971AF3DA4}"/>
              </a:ext>
            </a:extLst>
          </p:cNvPr>
          <p:cNvCxnSpPr>
            <a:cxnSpLocks/>
          </p:cNvCxnSpPr>
          <p:nvPr/>
        </p:nvCxnSpPr>
        <p:spPr>
          <a:xfrm rot="16200000" flipV="1">
            <a:off x="7966833"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9130EC6-4A8D-447F-862E-E5A693E68C8C}"/>
              </a:ext>
            </a:extLst>
          </p:cNvPr>
          <p:cNvCxnSpPr>
            <a:cxnSpLocks/>
          </p:cNvCxnSpPr>
          <p:nvPr/>
        </p:nvCxnSpPr>
        <p:spPr>
          <a:xfrm flipV="1">
            <a:off x="5944091" y="837356"/>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2363450" y="4543170"/>
            <a:ext cx="1942027" cy="1280958"/>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2363449" y="4246468"/>
            <a:ext cx="18113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2363449" y="3883902"/>
            <a:ext cx="18113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3" name="Text Placeholder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4536646" y="3849560"/>
            <a:ext cx="1942027" cy="178695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4" name="Text Placeholder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4536646" y="3552858"/>
            <a:ext cx="18113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5" name="Text Placeholder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4536646" y="3190292"/>
            <a:ext cx="18113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6" name="Text Placeholder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6731370" y="3147170"/>
            <a:ext cx="1942027" cy="2311934"/>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7" name="Text Placeholder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6731369" y="2850468"/>
            <a:ext cx="18113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8" name="Text Placeholder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6731369" y="2487902"/>
            <a:ext cx="18113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able and Chart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4572000" y="707529"/>
            <a:ext cx="3985554" cy="569086"/>
          </a:xfrm>
        </p:spPr>
        <p:txBody>
          <a:bodyPr lIns="0" tIns="0" rIns="0" bIns="0" anchor="b">
            <a:normAutofit/>
          </a:bodyPr>
          <a:lstStyle>
            <a:lvl1pPr algn="l">
              <a:defRPr sz="3600"/>
            </a:lvl1pPr>
          </a:lstStyle>
          <a:p>
            <a:r>
              <a:rPr lang="en-US" noProof="0"/>
              <a:t>CLICK TO EDIT TITLE</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4572000" y="1383372"/>
            <a:ext cx="4572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623888" y="2031832"/>
            <a:ext cx="2186799"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4572000" y="2031832"/>
            <a:ext cx="2186799"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 name="Content Placeholder 2">
            <a:extLst>
              <a:ext uri="{FF2B5EF4-FFF2-40B4-BE49-F238E27FC236}">
                <a16:creationId xmlns:a16="http://schemas.microsoft.com/office/drawing/2014/main" id="{7D36F8EF-728B-45C1-87D8-4AD8FA8F3716}"/>
              </a:ext>
            </a:extLst>
          </p:cNvPr>
          <p:cNvSpPr>
            <a:spLocks noGrp="1"/>
          </p:cNvSpPr>
          <p:nvPr>
            <p:ph sz="quarter" idx="32"/>
          </p:nvPr>
        </p:nvSpPr>
        <p:spPr>
          <a:xfrm>
            <a:off x="602457" y="2524125"/>
            <a:ext cx="3727847" cy="2935288"/>
          </a:xfrm>
        </p:spPr>
        <p:txBody>
          <a:bodyPr>
            <a:normAutofit/>
          </a:bodyPr>
          <a:lstStyle>
            <a:lvl1pPr>
              <a:defRPr sz="1400"/>
            </a:lvl1pPr>
            <a:lvl2pPr>
              <a:defRPr sz="1400"/>
            </a:lvl2pPr>
            <a:lvl3pPr>
              <a:defRPr sz="1400"/>
            </a:lvl3pPr>
            <a:lvl4pPr>
              <a:defRPr sz="1400"/>
            </a:lvl4pPr>
            <a:lvl5pPr>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 name="Content Placeholder 2">
            <a:extLst>
              <a:ext uri="{FF2B5EF4-FFF2-40B4-BE49-F238E27FC236}">
                <a16:creationId xmlns:a16="http://schemas.microsoft.com/office/drawing/2014/main" id="{7395C5B4-6B03-4F70-96F8-3AE3A7817B52}"/>
              </a:ext>
            </a:extLst>
          </p:cNvPr>
          <p:cNvSpPr>
            <a:spLocks noGrp="1"/>
          </p:cNvSpPr>
          <p:nvPr>
            <p:ph sz="quarter" idx="33"/>
          </p:nvPr>
        </p:nvSpPr>
        <p:spPr>
          <a:xfrm>
            <a:off x="4572001" y="2524125"/>
            <a:ext cx="3727847" cy="2935288"/>
          </a:xfrm>
        </p:spPr>
        <p:txBody>
          <a:bodyPr>
            <a:normAutofit/>
          </a:bodyPr>
          <a:lstStyle>
            <a:lvl1pPr>
              <a:defRPr sz="1400"/>
            </a:lvl1pPr>
            <a:lvl2pPr>
              <a:defRPr sz="1400"/>
            </a:lvl2pPr>
            <a:lvl3pPr>
              <a:defRPr sz="1400"/>
            </a:lvl3pPr>
            <a:lvl4pPr>
              <a:defRPr sz="1400"/>
            </a:lvl4pPr>
            <a:lvl5pPr>
              <a:defRPr sz="14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melin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552349" y="707529"/>
            <a:ext cx="2005205" cy="569086"/>
          </a:xfrm>
        </p:spPr>
        <p:txBody>
          <a:bodyPr lIns="0" tIns="0" rIns="0" bIns="0" anchor="b">
            <a:normAutofit/>
          </a:bodyPr>
          <a:lstStyle>
            <a:lvl1pPr algn="r">
              <a:defRPr sz="3600"/>
            </a:lvl1pPr>
          </a:lstStyle>
          <a:p>
            <a:r>
              <a:rPr lang="en-US" noProof="0"/>
              <a:t>TIMELINE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60853" y="1625821"/>
            <a:ext cx="1696700" cy="2021536"/>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6889662" y="1375202"/>
            <a:ext cx="2254339" cy="100800"/>
            <a:chOff x="2729180" y="3240138"/>
            <a:chExt cx="153234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2729180" y="3290538"/>
              <a:ext cx="150492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963713" y="685667"/>
            <a:ext cx="196215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447681" y="1079309"/>
            <a:ext cx="2107943"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447681" y="786638"/>
            <a:ext cx="2107943"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4" name="Straight Connector 13">
            <a:extLst>
              <a:ext uri="{FF2B5EF4-FFF2-40B4-BE49-F238E27FC236}">
                <a16:creationId xmlns:a16="http://schemas.microsoft.com/office/drawing/2014/main" id="{1AD3A3AB-488E-4090-9FD5-E005D5A9ECF5}"/>
              </a:ext>
            </a:extLst>
          </p:cNvPr>
          <p:cNvCxnSpPr>
            <a:cxnSpLocks/>
          </p:cNvCxnSpPr>
          <p:nvPr/>
        </p:nvCxnSpPr>
        <p:spPr>
          <a:xfrm rot="16200000">
            <a:off x="713452"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D6729DC-C5B3-485B-B5CD-F06FC3CAFD9A}"/>
              </a:ext>
            </a:extLst>
          </p:cNvPr>
          <p:cNvSpPr/>
          <p:nvPr/>
        </p:nvSpPr>
        <p:spPr>
          <a:xfrm>
            <a:off x="4029294" y="959827"/>
            <a:ext cx="226314"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9" name="Oval 28">
            <a:extLst>
              <a:ext uri="{FF2B5EF4-FFF2-40B4-BE49-F238E27FC236}">
                <a16:creationId xmlns:a16="http://schemas.microsoft.com/office/drawing/2014/main" id="{C4046DD7-8FB2-43D4-8E94-3D35DC3E2891}"/>
              </a:ext>
            </a:extLst>
          </p:cNvPr>
          <p:cNvSpPr/>
          <p:nvPr/>
        </p:nvSpPr>
        <p:spPr>
          <a:xfrm>
            <a:off x="4029294" y="5362327"/>
            <a:ext cx="226314"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0" name="Oval 29">
            <a:extLst>
              <a:ext uri="{FF2B5EF4-FFF2-40B4-BE49-F238E27FC236}">
                <a16:creationId xmlns:a16="http://schemas.microsoft.com/office/drawing/2014/main" id="{A320A73A-D3CB-4E04-B7E2-F3696B8ACDEA}"/>
              </a:ext>
            </a:extLst>
          </p:cNvPr>
          <p:cNvSpPr/>
          <p:nvPr/>
        </p:nvSpPr>
        <p:spPr>
          <a:xfrm>
            <a:off x="4029294" y="2427327"/>
            <a:ext cx="226314"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1" name="Oval 30">
            <a:extLst>
              <a:ext uri="{FF2B5EF4-FFF2-40B4-BE49-F238E27FC236}">
                <a16:creationId xmlns:a16="http://schemas.microsoft.com/office/drawing/2014/main" id="{3E2B01F0-78A8-41AE-95B8-811603402031}"/>
              </a:ext>
            </a:extLst>
          </p:cNvPr>
          <p:cNvSpPr/>
          <p:nvPr/>
        </p:nvSpPr>
        <p:spPr>
          <a:xfrm>
            <a:off x="4029294" y="3894827"/>
            <a:ext cx="226314"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2" name="Text Placeholder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4447681" y="2532448"/>
            <a:ext cx="2107943"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3" name="Text Placeholder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4447681" y="2239777"/>
            <a:ext cx="2107943"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5" name="Text Placeholder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4447681" y="3985587"/>
            <a:ext cx="2107943"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7" name="Text Placeholder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4447681" y="3692916"/>
            <a:ext cx="2107943"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4447681" y="5438727"/>
            <a:ext cx="2107943"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9" name="Text Placeholder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4447681" y="5146056"/>
            <a:ext cx="2107943"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0" name="Text Placeholder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1963713" y="2153566"/>
            <a:ext cx="196215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41" name="Text Placeholder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1963713" y="3621465"/>
            <a:ext cx="196215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42" name="Text Placeholder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1963713" y="5089363"/>
            <a:ext cx="1962159"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ab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8" y="2260000"/>
            <a:ext cx="2933699"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890303"/>
            <a:ext cx="2456597"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3598737"/>
            <a:ext cx="2823567" cy="100800"/>
            <a:chOff x="-1228304" y="3240138"/>
            <a:chExt cx="3764756"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67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435652"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able Placeholder 9">
            <a:extLst>
              <a:ext uri="{FF2B5EF4-FFF2-40B4-BE49-F238E27FC236}">
                <a16:creationId xmlns:a16="http://schemas.microsoft.com/office/drawing/2014/main" id="{3F646CE6-E75B-4112-896D-5A26E1F1520E}"/>
              </a:ext>
            </a:extLst>
          </p:cNvPr>
          <p:cNvSpPr>
            <a:spLocks noGrp="1"/>
          </p:cNvSpPr>
          <p:nvPr>
            <p:ph type="tbl" sz="quarter" idx="14"/>
          </p:nvPr>
        </p:nvSpPr>
        <p:spPr>
          <a:xfrm>
            <a:off x="4138613" y="860425"/>
            <a:ext cx="4402931" cy="4867275"/>
          </a:xfrm>
        </p:spPr>
        <p:txBody>
          <a:bodyPr anchor="ctr" anchorCtr="0">
            <a:normAutofit/>
          </a:bodyPr>
          <a:lstStyle>
            <a:lvl1pPr marL="0" indent="0" algn="ctr">
              <a:buNone/>
              <a:defRPr sz="2000"/>
            </a:lvl1pPr>
          </a:lstStyle>
          <a:p>
            <a:r>
              <a:rPr lang="en-US" noProof="0"/>
              <a:t>Click icon to add table</a:t>
            </a:r>
            <a:endParaRPr lang="en-US" noProof="0"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am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8" y="1608523"/>
            <a:ext cx="2121149" cy="12868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244567"/>
            <a:ext cx="2121149"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2993948"/>
            <a:ext cx="1693536" cy="100800"/>
            <a:chOff x="0" y="3240138"/>
            <a:chExt cx="225804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216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15724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096463" y="4355032"/>
            <a:ext cx="1549908"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096462" y="4042831"/>
            <a:ext cx="1549908"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096462" y="3428999"/>
            <a:ext cx="1549908"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9" name="Picture Placeholder 8">
            <a:extLst>
              <a:ext uri="{FF2B5EF4-FFF2-40B4-BE49-F238E27FC236}">
                <a16:creationId xmlns:a16="http://schemas.microsoft.com/office/drawing/2014/main" id="{B284A57B-147A-4287-AA6B-E508A9222F7F}"/>
              </a:ext>
            </a:extLst>
          </p:cNvPr>
          <p:cNvSpPr>
            <a:spLocks noGrp="1"/>
          </p:cNvSpPr>
          <p:nvPr>
            <p:ph type="pic" sz="quarter" idx="33"/>
          </p:nvPr>
        </p:nvSpPr>
        <p:spPr>
          <a:xfrm>
            <a:off x="3097554" y="1179843"/>
            <a:ext cx="1549908"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Picture Placeholder 8">
            <a:extLst>
              <a:ext uri="{FF2B5EF4-FFF2-40B4-BE49-F238E27FC236}">
                <a16:creationId xmlns:a16="http://schemas.microsoft.com/office/drawing/2014/main" id="{9DBE0996-CEA3-41C3-A75A-84DC3C2B5194}"/>
              </a:ext>
            </a:extLst>
          </p:cNvPr>
          <p:cNvSpPr>
            <a:spLocks noGrp="1"/>
          </p:cNvSpPr>
          <p:nvPr>
            <p:ph type="pic" sz="quarter" idx="34"/>
          </p:nvPr>
        </p:nvSpPr>
        <p:spPr>
          <a:xfrm>
            <a:off x="6846054" y="1179843"/>
            <a:ext cx="1549908"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6" name="Picture Placeholder 8">
            <a:extLst>
              <a:ext uri="{FF2B5EF4-FFF2-40B4-BE49-F238E27FC236}">
                <a16:creationId xmlns:a16="http://schemas.microsoft.com/office/drawing/2014/main" id="{F7B28261-CB14-4E4E-AA66-A0239B3DD28E}"/>
              </a:ext>
            </a:extLst>
          </p:cNvPr>
          <p:cNvSpPr>
            <a:spLocks noGrp="1"/>
          </p:cNvSpPr>
          <p:nvPr>
            <p:ph type="pic" sz="quarter" idx="35"/>
          </p:nvPr>
        </p:nvSpPr>
        <p:spPr>
          <a:xfrm>
            <a:off x="4971804" y="1179843"/>
            <a:ext cx="1549908"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7" name="Text Placeholder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6845286" y="4355032"/>
            <a:ext cx="15498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6845285" y="4042831"/>
            <a:ext cx="15498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9" name="Text Placeholder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6845285" y="3428999"/>
            <a:ext cx="15498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1" name="Text Placeholder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4971913" y="4355032"/>
            <a:ext cx="15498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2" name="Text Placeholder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4971912" y="4042831"/>
            <a:ext cx="15498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9" name="Text Placeholder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4970927" y="3428999"/>
            <a:ext cx="15498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cxnSp>
        <p:nvCxnSpPr>
          <p:cNvPr id="32" name="Straight Connector 31">
            <a:extLst>
              <a:ext uri="{FF2B5EF4-FFF2-40B4-BE49-F238E27FC236}">
                <a16:creationId xmlns:a16="http://schemas.microsoft.com/office/drawing/2014/main" id="{9A32EC27-ACD8-47C0-A3ED-E4ED58D88358}"/>
              </a:ext>
            </a:extLst>
          </p:cNvPr>
          <p:cNvCxnSpPr/>
          <p:nvPr/>
        </p:nvCxnSpPr>
        <p:spPr>
          <a:xfrm>
            <a:off x="4646370" y="2217849"/>
            <a:ext cx="32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9E8819A-135C-4A5C-9F6A-A3BE05AA294F}"/>
              </a:ext>
            </a:extLst>
          </p:cNvPr>
          <p:cNvCxnSpPr/>
          <p:nvPr/>
        </p:nvCxnSpPr>
        <p:spPr>
          <a:xfrm>
            <a:off x="6527932" y="2216687"/>
            <a:ext cx="32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am Content Layout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3828198" y="707529"/>
            <a:ext cx="4733165" cy="569086"/>
          </a:xfrm>
        </p:spPr>
        <p:txBody>
          <a:bodyPr lIns="0" tIns="0" rIns="0" bIns="0" anchor="b">
            <a:normAutofit/>
          </a:bodyPr>
          <a:lstStyle>
            <a:lvl1pPr algn="r">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3828197" y="1625822"/>
            <a:ext cx="4717397"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5546461" y="1375202"/>
            <a:ext cx="3597539" cy="100800"/>
            <a:chOff x="439494" y="3240138"/>
            <a:chExt cx="299490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9445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469226" y="3372940"/>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469226" y="2960254"/>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3" name="Picture Placeholder 2">
            <a:extLst>
              <a:ext uri="{FF2B5EF4-FFF2-40B4-BE49-F238E27FC236}">
                <a16:creationId xmlns:a16="http://schemas.microsoft.com/office/drawing/2014/main" id="{F6FF07C5-314A-4EA8-B78F-7A51C234D3A1}"/>
              </a:ext>
            </a:extLst>
          </p:cNvPr>
          <p:cNvSpPr>
            <a:spLocks noGrp="1"/>
          </p:cNvSpPr>
          <p:nvPr>
            <p:ph type="pic" sz="quarter" idx="33"/>
          </p:nvPr>
        </p:nvSpPr>
        <p:spPr>
          <a:xfrm>
            <a:off x="541381" y="2764037"/>
            <a:ext cx="829818"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23" name="Straight Connector 22">
            <a:extLst>
              <a:ext uri="{FF2B5EF4-FFF2-40B4-BE49-F238E27FC236}">
                <a16:creationId xmlns:a16="http://schemas.microsoft.com/office/drawing/2014/main" id="{B691060D-E361-43B0-BFD7-43D7CC4E5CCD}"/>
              </a:ext>
            </a:extLst>
          </p:cNvPr>
          <p:cNvCxnSpPr>
            <a:cxnSpLocks/>
          </p:cNvCxnSpPr>
          <p:nvPr/>
        </p:nvCxnSpPr>
        <p:spPr>
          <a:xfrm>
            <a:off x="0" y="3288596"/>
            <a:ext cx="54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467845" y="4800797"/>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467845" y="4388111"/>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540000" y="4191893"/>
            <a:ext cx="829818"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p:nvCxnSpPr>
        <p:spPr>
          <a:xfrm rot="16200000">
            <a:off x="793253"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Text Placeholder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4281532" y="3372940"/>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5" name="Text Placeholder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4281532" y="2960254"/>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7" name="Text Placeholder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4278433" y="4800797"/>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8" name="Text Placeholder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4278433" y="4388111"/>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50" name="Text Placeholder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7090402" y="3372940"/>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51" name="Text Placeholder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7090402" y="2960254"/>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53" name="Text Placeholder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7089022" y="4800797"/>
            <a:ext cx="172329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54" name="Text Placeholder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7089022" y="4388111"/>
            <a:ext cx="172329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cxnSp>
        <p:nvCxnSpPr>
          <p:cNvPr id="56" name="Straight Connector 55">
            <a:extLst>
              <a:ext uri="{FF2B5EF4-FFF2-40B4-BE49-F238E27FC236}">
                <a16:creationId xmlns:a16="http://schemas.microsoft.com/office/drawing/2014/main" id="{2E5E9742-C670-47AB-AA69-AE65D7915B06}"/>
              </a:ext>
            </a:extLst>
          </p:cNvPr>
          <p:cNvCxnSpPr>
            <a:cxnSpLocks/>
          </p:cNvCxnSpPr>
          <p:nvPr/>
        </p:nvCxnSpPr>
        <p:spPr>
          <a:xfrm rot="16200000">
            <a:off x="2275385"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8712DB-5183-45D8-9ABB-6E0795658012}"/>
              </a:ext>
            </a:extLst>
          </p:cNvPr>
          <p:cNvCxnSpPr>
            <a:cxnSpLocks/>
          </p:cNvCxnSpPr>
          <p:nvPr/>
        </p:nvCxnSpPr>
        <p:spPr>
          <a:xfrm rot="16200000">
            <a:off x="5082146"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Picture Placeholder 2">
            <a:extLst>
              <a:ext uri="{FF2B5EF4-FFF2-40B4-BE49-F238E27FC236}">
                <a16:creationId xmlns:a16="http://schemas.microsoft.com/office/drawing/2014/main" id="{417A32F4-3459-4A31-A90E-AA771FD4D491}"/>
              </a:ext>
            </a:extLst>
          </p:cNvPr>
          <p:cNvSpPr>
            <a:spLocks noGrp="1"/>
          </p:cNvSpPr>
          <p:nvPr>
            <p:ph type="pic" sz="quarter" idx="42"/>
          </p:nvPr>
        </p:nvSpPr>
        <p:spPr>
          <a:xfrm>
            <a:off x="3350588" y="4191893"/>
            <a:ext cx="829818"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5" name="Picture Placeholder 2">
            <a:extLst>
              <a:ext uri="{FF2B5EF4-FFF2-40B4-BE49-F238E27FC236}">
                <a16:creationId xmlns:a16="http://schemas.microsoft.com/office/drawing/2014/main" id="{63549FA7-92E5-4DB1-92FA-15902DFD3753}"/>
              </a:ext>
            </a:extLst>
          </p:cNvPr>
          <p:cNvSpPr>
            <a:spLocks noGrp="1"/>
          </p:cNvSpPr>
          <p:nvPr>
            <p:ph type="pic" sz="quarter" idx="48"/>
          </p:nvPr>
        </p:nvSpPr>
        <p:spPr>
          <a:xfrm>
            <a:off x="6161177" y="4191893"/>
            <a:ext cx="829818"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46" name="Picture Placeholder 2">
            <a:extLst>
              <a:ext uri="{FF2B5EF4-FFF2-40B4-BE49-F238E27FC236}">
                <a16:creationId xmlns:a16="http://schemas.microsoft.com/office/drawing/2014/main" id="{0F62D330-6A30-4A65-89DA-EDFE4AAD343E}"/>
              </a:ext>
            </a:extLst>
          </p:cNvPr>
          <p:cNvSpPr>
            <a:spLocks noGrp="1"/>
          </p:cNvSpPr>
          <p:nvPr>
            <p:ph type="pic" sz="quarter" idx="39"/>
          </p:nvPr>
        </p:nvSpPr>
        <p:spPr>
          <a:xfrm>
            <a:off x="3351969" y="2764037"/>
            <a:ext cx="829818"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2" name="Picture Placeholder 2">
            <a:extLst>
              <a:ext uri="{FF2B5EF4-FFF2-40B4-BE49-F238E27FC236}">
                <a16:creationId xmlns:a16="http://schemas.microsoft.com/office/drawing/2014/main" id="{A3FC286B-05E7-4E48-A7FD-197800349118}"/>
              </a:ext>
            </a:extLst>
          </p:cNvPr>
          <p:cNvSpPr>
            <a:spLocks noGrp="1"/>
          </p:cNvSpPr>
          <p:nvPr>
            <p:ph type="pic" sz="quarter" idx="45"/>
          </p:nvPr>
        </p:nvSpPr>
        <p:spPr>
          <a:xfrm>
            <a:off x="6162557" y="2764037"/>
            <a:ext cx="829818"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4562475" cy="6858000"/>
          </a:xfrm>
        </p:spPr>
        <p:txBody>
          <a:bodyPr anchor="ctr" anchorCtr="0">
            <a:normAutofit/>
          </a:bodyPr>
          <a:lstStyle>
            <a:lvl1pPr marL="0" indent="0" algn="ctr">
              <a:buNone/>
              <a:defRPr sz="1800"/>
            </a:lvl1pPr>
          </a:lstStyle>
          <a:p>
            <a:r>
              <a:rPr lang="en-US" noProof="0"/>
              <a:t>Click icon to add picture</a:t>
            </a:r>
            <a:endParaRPr lang="en-US" noProof="0" dirty="0"/>
          </a:p>
        </p:txBody>
      </p:sp>
      <p:sp>
        <p:nvSpPr>
          <p:cNvPr id="7" name="Rectangle 6">
            <a:extLst>
              <a:ext uri="{FF2B5EF4-FFF2-40B4-BE49-F238E27FC236}">
                <a16:creationId xmlns:a16="http://schemas.microsoft.com/office/drawing/2014/main" id="{45015858-8549-49EA-BB83-070E0D9D4890}"/>
              </a:ext>
            </a:extLst>
          </p:cNvPr>
          <p:cNvSpPr/>
          <p:nvPr/>
        </p:nvSpPr>
        <p:spPr>
          <a:xfrm>
            <a:off x="4562856" y="0"/>
            <a:ext cx="4581144"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5077326" y="2133600"/>
            <a:ext cx="3464218" cy="2492461"/>
          </a:xfrm>
        </p:spPr>
        <p:txBody>
          <a:bodyPr lIns="0" tIns="0" rIns="0" bIns="0" anchor="b" anchorCtr="0">
            <a:noAutofit/>
          </a:bodyPr>
          <a:lstStyle>
            <a:lvl1pPr>
              <a:defRPr sz="6000"/>
            </a:lvl1pPr>
          </a:lstStyle>
          <a:p>
            <a:r>
              <a:rPr lang="en-US" noProof="0"/>
              <a:t>PITCH</a:t>
            </a:r>
            <a:br>
              <a:rPr lang="en-US" noProof="0"/>
            </a:br>
            <a:r>
              <a:rPr lang="en-US" noProof="0"/>
              <a:t>DECK</a:t>
            </a:r>
            <a:br>
              <a:rPr lang="en-US" noProof="0"/>
            </a:br>
            <a:r>
              <a:rPr lang="en-US" noProof="0"/>
              <a:t>TITLE</a:t>
            </a:r>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4310F7DA-D5D4-4066-A1E3-F79792F78BE7}" type="slidenum">
              <a:rPr lang="en-US" smtClean="0"/>
              <a:t>‹#›</a:t>
            </a:fld>
            <a:endParaRPr lang="en-US"/>
          </a:p>
        </p:txBody>
      </p:sp>
      <p:grpSp>
        <p:nvGrpSpPr>
          <p:cNvPr id="3" name="Group 8">
            <a:extLst>
              <a:ext uri="{FF2B5EF4-FFF2-40B4-BE49-F238E27FC236}">
                <a16:creationId xmlns:a16="http://schemas.microsoft.com/office/drawing/2014/main" id="{6F3E26A6-6962-4A35-AA86-805537D45296}"/>
              </a:ext>
            </a:extLst>
          </p:cNvPr>
          <p:cNvGrpSpPr/>
          <p:nvPr/>
        </p:nvGrpSpPr>
        <p:grpSpPr>
          <a:xfrm>
            <a:off x="5077326" y="1947412"/>
            <a:ext cx="1890111"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9" name="Group 12">
            <a:extLst>
              <a:ext uri="{FF2B5EF4-FFF2-40B4-BE49-F238E27FC236}">
                <a16:creationId xmlns:a16="http://schemas.microsoft.com/office/drawing/2014/main" id="{BB49A8A6-FEDB-4D20-B581-A84DB8EFE977}"/>
              </a:ext>
            </a:extLst>
          </p:cNvPr>
          <p:cNvGrpSpPr/>
          <p:nvPr/>
        </p:nvGrpSpPr>
        <p:grpSpPr>
          <a:xfrm>
            <a:off x="5077326" y="4654084"/>
            <a:ext cx="1890111"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5077326" y="4889444"/>
            <a:ext cx="3464218"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18" name="Picture Placeholder 9">
            <a:extLst>
              <a:ext uri="{FF2B5EF4-FFF2-40B4-BE49-F238E27FC236}">
                <a16:creationId xmlns:a16="http://schemas.microsoft.com/office/drawing/2014/main" id="{4293BA4F-7776-4C41-BE4F-7247935D5CCC}"/>
              </a:ext>
            </a:extLst>
          </p:cNvPr>
          <p:cNvSpPr>
            <a:spLocks noGrp="1"/>
          </p:cNvSpPr>
          <p:nvPr>
            <p:ph type="pic" sz="quarter" idx="13"/>
          </p:nvPr>
        </p:nvSpPr>
        <p:spPr>
          <a:xfrm>
            <a:off x="2779776" y="3079602"/>
            <a:ext cx="1110996" cy="758952"/>
          </a:xfrm>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Pie Char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7" y="1461974"/>
            <a:ext cx="3348037"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092276"/>
            <a:ext cx="3332374" cy="1008841"/>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9" name="Group 14">
            <a:extLst>
              <a:ext uri="{FF2B5EF4-FFF2-40B4-BE49-F238E27FC236}">
                <a16:creationId xmlns:a16="http://schemas.microsoft.com/office/drawing/2014/main" id="{B7317392-EF87-4050-8BBE-32F74B0CF15A}"/>
              </a:ext>
            </a:extLst>
          </p:cNvPr>
          <p:cNvGrpSpPr/>
          <p:nvPr/>
        </p:nvGrpSpPr>
        <p:grpSpPr>
          <a:xfrm>
            <a:off x="0" y="2811097"/>
            <a:ext cx="2361864" cy="100800"/>
            <a:chOff x="-1228304" y="3250524"/>
            <a:chExt cx="3149152"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9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20048"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Text Placeholder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947077" y="4138612"/>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37" name="Text Placeholder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947077" y="4499973"/>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39" name="Text Placeholder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2394851" y="4138612"/>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0" name="Text Placeholder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2394851" y="4499973"/>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2" name="Text Placeholder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3842624" y="4142294"/>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3" name="Text Placeholder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3842624" y="4503656"/>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5" name="Text Placeholder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947077" y="4826751"/>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6" name="Text Placeholder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947077" y="5188112"/>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8" name="Text Placeholder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2394851" y="4826751"/>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9" name="Text Placeholder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2394851" y="5188112"/>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51" name="Text Placeholder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3842624" y="4830434"/>
            <a:ext cx="962921"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52" name="Text Placeholder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3842624" y="5191795"/>
            <a:ext cx="964396"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8" name="Oval 7">
            <a:extLst>
              <a:ext uri="{FF2B5EF4-FFF2-40B4-BE49-F238E27FC236}">
                <a16:creationId xmlns:a16="http://schemas.microsoft.com/office/drawing/2014/main" id="{FA01C659-0131-449B-BA07-5BC568F00BF0}"/>
              </a:ext>
            </a:extLst>
          </p:cNvPr>
          <p:cNvSpPr/>
          <p:nvPr/>
        </p:nvSpPr>
        <p:spPr>
          <a:xfrm>
            <a:off x="593219" y="4258650"/>
            <a:ext cx="288036"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4" name="Oval 53">
            <a:extLst>
              <a:ext uri="{FF2B5EF4-FFF2-40B4-BE49-F238E27FC236}">
                <a16:creationId xmlns:a16="http://schemas.microsoft.com/office/drawing/2014/main" id="{69CB80EA-A8D6-4099-9412-0C14095755FF}"/>
              </a:ext>
            </a:extLst>
          </p:cNvPr>
          <p:cNvSpPr/>
          <p:nvPr/>
        </p:nvSpPr>
        <p:spPr>
          <a:xfrm>
            <a:off x="593219" y="4965077"/>
            <a:ext cx="288036"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5" name="Oval 54">
            <a:extLst>
              <a:ext uri="{FF2B5EF4-FFF2-40B4-BE49-F238E27FC236}">
                <a16:creationId xmlns:a16="http://schemas.microsoft.com/office/drawing/2014/main" id="{2E20CCE5-B889-49FE-8FA6-A6F0F11A5D91}"/>
              </a:ext>
            </a:extLst>
          </p:cNvPr>
          <p:cNvSpPr/>
          <p:nvPr/>
        </p:nvSpPr>
        <p:spPr>
          <a:xfrm>
            <a:off x="2043913" y="4261982"/>
            <a:ext cx="288036"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6" name="Oval 55">
            <a:extLst>
              <a:ext uri="{FF2B5EF4-FFF2-40B4-BE49-F238E27FC236}">
                <a16:creationId xmlns:a16="http://schemas.microsoft.com/office/drawing/2014/main" id="{769A77E3-4AFB-45BB-8FDC-4AD084EA9D23}"/>
              </a:ext>
            </a:extLst>
          </p:cNvPr>
          <p:cNvSpPr/>
          <p:nvPr/>
        </p:nvSpPr>
        <p:spPr>
          <a:xfrm>
            <a:off x="2043913" y="4968409"/>
            <a:ext cx="288036"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7" name="Oval 56">
            <a:extLst>
              <a:ext uri="{FF2B5EF4-FFF2-40B4-BE49-F238E27FC236}">
                <a16:creationId xmlns:a16="http://schemas.microsoft.com/office/drawing/2014/main" id="{53A8B986-3280-4EAC-846B-9167ECC55646}"/>
              </a:ext>
            </a:extLst>
          </p:cNvPr>
          <p:cNvSpPr/>
          <p:nvPr/>
        </p:nvSpPr>
        <p:spPr>
          <a:xfrm>
            <a:off x="3495242" y="4257848"/>
            <a:ext cx="288036"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8" name="Oval 57">
            <a:extLst>
              <a:ext uri="{FF2B5EF4-FFF2-40B4-BE49-F238E27FC236}">
                <a16:creationId xmlns:a16="http://schemas.microsoft.com/office/drawing/2014/main" id="{0AE6D315-5EC0-4956-B7BF-B94D2AFE679B}"/>
              </a:ext>
            </a:extLst>
          </p:cNvPr>
          <p:cNvSpPr/>
          <p:nvPr/>
        </p:nvSpPr>
        <p:spPr>
          <a:xfrm>
            <a:off x="3495242" y="4964275"/>
            <a:ext cx="288036"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Chart Placeholder 11">
            <a:extLst>
              <a:ext uri="{FF2B5EF4-FFF2-40B4-BE49-F238E27FC236}">
                <a16:creationId xmlns:a16="http://schemas.microsoft.com/office/drawing/2014/main" id="{9ED8422E-0C74-45EF-B794-252146C6639A}"/>
              </a:ext>
            </a:extLst>
          </p:cNvPr>
          <p:cNvSpPr>
            <a:spLocks noGrp="1"/>
          </p:cNvSpPr>
          <p:nvPr>
            <p:ph type="chart" sz="quarter" idx="55"/>
          </p:nvPr>
        </p:nvSpPr>
        <p:spPr>
          <a:xfrm>
            <a:off x="5193506" y="860425"/>
            <a:ext cx="3362325" cy="4573588"/>
          </a:xfrm>
        </p:spPr>
        <p:txBody>
          <a:bodyPr anchor="ctr" anchorCtr="0">
            <a:normAutofit/>
          </a:bodyPr>
          <a:lstStyle>
            <a:lvl1pPr marL="0" indent="0" algn="ctr">
              <a:buNone/>
              <a:defRPr sz="1200"/>
            </a:lvl1pPr>
          </a:lstStyle>
          <a:p>
            <a:r>
              <a:rPr lang="en-US" noProof="0"/>
              <a:t>Click icon to add chart</a:t>
            </a:r>
            <a:endParaRPr lang="en-US" noProof="0" dirty="0"/>
          </a:p>
        </p:txBody>
      </p:sp>
      <p:sp>
        <p:nvSpPr>
          <p:cNvPr id="35" name="Oval 34">
            <a:extLst>
              <a:ext uri="{FF2B5EF4-FFF2-40B4-BE49-F238E27FC236}">
                <a16:creationId xmlns:a16="http://schemas.microsoft.com/office/drawing/2014/main" id="{E8B7C827-F016-49F6-B775-FAC0E6420466}"/>
              </a:ext>
            </a:extLst>
          </p:cNvPr>
          <p:cNvSpPr/>
          <p:nvPr/>
        </p:nvSpPr>
        <p:spPr>
          <a:xfrm>
            <a:off x="5179218" y="905669"/>
            <a:ext cx="3362325"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8" name="Oval 37">
            <a:extLst>
              <a:ext uri="{FF2B5EF4-FFF2-40B4-BE49-F238E27FC236}">
                <a16:creationId xmlns:a16="http://schemas.microsoft.com/office/drawing/2014/main" id="{C0F8D2C7-9093-4F92-B8A4-D819FEE69F1F}"/>
              </a:ext>
            </a:extLst>
          </p:cNvPr>
          <p:cNvSpPr/>
          <p:nvPr/>
        </p:nvSpPr>
        <p:spPr>
          <a:xfrm>
            <a:off x="6221068" y="2294802"/>
            <a:ext cx="1278626"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41" name="Straight Connector 40">
            <a:extLst>
              <a:ext uri="{FF2B5EF4-FFF2-40B4-BE49-F238E27FC236}">
                <a16:creationId xmlns:a16="http://schemas.microsoft.com/office/drawing/2014/main" id="{0DE9D0C0-04C1-4621-8B2D-E65A25A8DCF3}"/>
              </a:ext>
            </a:extLst>
          </p:cNvPr>
          <p:cNvCxnSpPr>
            <a:cxnSpLocks/>
          </p:cNvCxnSpPr>
          <p:nvPr/>
        </p:nvCxnSpPr>
        <p:spPr>
          <a:xfrm rot="16200000">
            <a:off x="6394136"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70944" y="1411243"/>
            <a:ext cx="3370600" cy="804338"/>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70943" y="2564788"/>
            <a:ext cx="3354831"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5193507" y="2314168"/>
            <a:ext cx="3950494"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5170943" y="3189569"/>
            <a:ext cx="3362247"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Picture Placeholder 7">
            <a:extLst>
              <a:ext uri="{FF2B5EF4-FFF2-40B4-BE49-F238E27FC236}">
                <a16:creationId xmlns:a16="http://schemas.microsoft.com/office/drawing/2014/main" id="{CF430BFB-0A7C-4FB8-B93B-8DA19F3E634A}"/>
              </a:ext>
            </a:extLst>
          </p:cNvPr>
          <p:cNvSpPr>
            <a:spLocks noGrp="1"/>
          </p:cNvSpPr>
          <p:nvPr>
            <p:ph type="pic" sz="quarter" idx="15"/>
          </p:nvPr>
        </p:nvSpPr>
        <p:spPr>
          <a:xfrm>
            <a:off x="-2782" y="1792784"/>
            <a:ext cx="4555499" cy="3721608"/>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hank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Picture Placeholder 2">
            <a:extLst>
              <a:ext uri="{FF2B5EF4-FFF2-40B4-BE49-F238E27FC236}">
                <a16:creationId xmlns:a16="http://schemas.microsoft.com/office/drawing/2014/main" id="{36EF099F-79D2-486F-A4B2-DD4F699752C8}"/>
              </a:ext>
            </a:extLst>
          </p:cNvPr>
          <p:cNvSpPr>
            <a:spLocks noGrp="1"/>
          </p:cNvSpPr>
          <p:nvPr>
            <p:ph type="pic" sz="quarter" idx="22"/>
          </p:nvPr>
        </p:nvSpPr>
        <p:spPr>
          <a:xfrm>
            <a:off x="4572000" y="0"/>
            <a:ext cx="4567238" cy="6858000"/>
          </a:xfrm>
        </p:spPr>
        <p:txBody>
          <a:bodyPr anchor="ctr" anchorCtr="0">
            <a:normAutofit/>
          </a:bodyPr>
          <a:lstStyle>
            <a:lvl1pPr marL="0" indent="0" algn="ctr">
              <a:buNone/>
              <a:defRPr sz="2000"/>
            </a:lvl1pPr>
          </a:lstStyle>
          <a:p>
            <a:r>
              <a:rPr lang="en-US" noProof="0"/>
              <a:t>Click icon to add picture</a:t>
            </a: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sp>
        <p:nvSpPr>
          <p:cNvPr id="21" name="Title 1">
            <a:extLst>
              <a:ext uri="{FF2B5EF4-FFF2-40B4-BE49-F238E27FC236}">
                <a16:creationId xmlns:a16="http://schemas.microsoft.com/office/drawing/2014/main" id="{1FF22294-F2E5-4C74-A30C-46BA988FD586}"/>
              </a:ext>
            </a:extLst>
          </p:cNvPr>
          <p:cNvSpPr>
            <a:spLocks noGrp="1"/>
          </p:cNvSpPr>
          <p:nvPr>
            <p:ph type="title" hasCustomPrompt="1"/>
          </p:nvPr>
        </p:nvSpPr>
        <p:spPr>
          <a:xfrm>
            <a:off x="607470" y="1546091"/>
            <a:ext cx="3635192" cy="1091078"/>
          </a:xfrm>
        </p:spPr>
        <p:txBody>
          <a:bodyPr lIns="0" tIns="0" rIns="0" bIns="0" anchor="b" anchorCtr="0">
            <a:noAutofit/>
          </a:bodyPr>
          <a:lstStyle>
            <a:lvl1pPr>
              <a:defRPr sz="5500"/>
            </a:lvl1pPr>
          </a:lstStyle>
          <a:p>
            <a:r>
              <a:rPr lang="en-US" noProof="0"/>
              <a:t>THANK YOU!</a:t>
            </a:r>
          </a:p>
        </p:txBody>
      </p:sp>
      <p:sp>
        <p:nvSpPr>
          <p:cNvPr id="22" name="Text Placeholder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619001" y="3083960"/>
            <a:ext cx="3439716" cy="509472"/>
          </a:xfrm>
        </p:spPr>
        <p:txBody>
          <a:bodyPr lIns="0" tIns="0" rIns="0" bIns="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August Bergqvist</a:t>
            </a:r>
          </a:p>
        </p:txBody>
      </p:sp>
      <p:sp>
        <p:nvSpPr>
          <p:cNvPr id="23" name="Text Placeholder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623888" y="3703834"/>
            <a:ext cx="3439716" cy="230941"/>
          </a:xfrm>
        </p:spPr>
        <p:txBody>
          <a:bodyPr lIns="0" tIns="0" rIns="0" bIns="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Phone:</a:t>
            </a:r>
          </a:p>
        </p:txBody>
      </p:sp>
      <p:sp>
        <p:nvSpPr>
          <p:cNvPr id="24" name="Text Placeholder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618713" y="3946708"/>
            <a:ext cx="3439716" cy="290167"/>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+7 888 999-000-11</a:t>
            </a:r>
          </a:p>
        </p:txBody>
      </p:sp>
      <p:sp>
        <p:nvSpPr>
          <p:cNvPr id="25" name="Text Placeholder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629063" y="4423955"/>
            <a:ext cx="3439716"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Email:</a:t>
            </a:r>
          </a:p>
        </p:txBody>
      </p:sp>
      <p:sp>
        <p:nvSpPr>
          <p:cNvPr id="26" name="Text Placeholder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623888" y="4650786"/>
            <a:ext cx="3439716"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Bergqvist@vanarsdelltd.com</a:t>
            </a:r>
          </a:p>
        </p:txBody>
      </p:sp>
      <p:sp>
        <p:nvSpPr>
          <p:cNvPr id="27" name="Text Placeholder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623888" y="5153026"/>
            <a:ext cx="3439716"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noProof="0"/>
              <a:t>Website:</a:t>
            </a:r>
          </a:p>
        </p:txBody>
      </p:sp>
      <p:sp>
        <p:nvSpPr>
          <p:cNvPr id="28" name="Text Placeholder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618713" y="5363815"/>
            <a:ext cx="3439716"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www.vanarsdelltd.com</a:t>
            </a:r>
          </a:p>
        </p:txBody>
      </p:sp>
      <p:grpSp>
        <p:nvGrpSpPr>
          <p:cNvPr id="2" name="Group 3">
            <a:extLst>
              <a:ext uri="{FF2B5EF4-FFF2-40B4-BE49-F238E27FC236}">
                <a16:creationId xmlns:a16="http://schemas.microsoft.com/office/drawing/2014/main" id="{5F591C52-0202-44BA-A6BE-E2362516B893}"/>
              </a:ext>
            </a:extLst>
          </p:cNvPr>
          <p:cNvGrpSpPr/>
          <p:nvPr/>
        </p:nvGrpSpPr>
        <p:grpSpPr>
          <a:xfrm>
            <a:off x="601158" y="2750589"/>
            <a:ext cx="3427421" cy="100800"/>
            <a:chOff x="808548" y="2750589"/>
            <a:chExt cx="4569895" cy="100800"/>
          </a:xfrm>
        </p:grpSpPr>
        <p:grpSp>
          <p:nvGrpSpPr>
            <p:cNvPr id="4" name="Group 10">
              <a:extLst>
                <a:ext uri="{FF2B5EF4-FFF2-40B4-BE49-F238E27FC236}">
                  <a16:creationId xmlns:a16="http://schemas.microsoft.com/office/drawing/2014/main" id="{59E4D57E-4989-4939-A31F-637543FAB606}"/>
                </a:ext>
              </a:extLst>
            </p:cNvPr>
            <p:cNvGrpSpPr/>
            <p:nvPr userDrawn="1"/>
          </p:nvGrpSpPr>
          <p:grpSpPr>
            <a:xfrm flipH="1">
              <a:off x="808548" y="2750589"/>
              <a:ext cx="4505297" cy="100800"/>
              <a:chOff x="496859" y="3240138"/>
              <a:chExt cx="293754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9" name="Oval 28">
              <a:extLst>
                <a:ext uri="{FF2B5EF4-FFF2-40B4-BE49-F238E27FC236}">
                  <a16:creationId xmlns:a16="http://schemas.microsoft.com/office/drawing/2014/main" id="{BECBEDE0-51BB-48BD-AAAD-63B6F60C1D57}"/>
                </a:ext>
              </a:extLst>
            </p:cNvPr>
            <p:cNvSpPr/>
            <p:nvPr userDrawn="1"/>
          </p:nvSpPr>
          <p:spPr>
            <a:xfrm flipH="1">
              <a:off x="5277642"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grpSp>
        <p:nvGrpSpPr>
          <p:cNvPr id="8" name="Group 31">
            <a:extLst>
              <a:ext uri="{FF2B5EF4-FFF2-40B4-BE49-F238E27FC236}">
                <a16:creationId xmlns:a16="http://schemas.microsoft.com/office/drawing/2014/main" id="{63E1608D-F119-4C0D-8D91-7CB089C037C8}"/>
              </a:ext>
            </a:extLst>
          </p:cNvPr>
          <p:cNvGrpSpPr/>
          <p:nvPr/>
        </p:nvGrpSpPr>
        <p:grpSpPr>
          <a:xfrm>
            <a:off x="601158" y="1660573"/>
            <a:ext cx="3431563" cy="105664"/>
            <a:chOff x="808548" y="2745725"/>
            <a:chExt cx="4575417" cy="105664"/>
          </a:xfrm>
        </p:grpSpPr>
        <p:grpSp>
          <p:nvGrpSpPr>
            <p:cNvPr id="9" name="Group 32">
              <a:extLst>
                <a:ext uri="{FF2B5EF4-FFF2-40B4-BE49-F238E27FC236}">
                  <a16:creationId xmlns:a16="http://schemas.microsoft.com/office/drawing/2014/main" id="{EBDC0121-6865-4B65-A28B-1CEDB16AAD9E}"/>
                </a:ext>
              </a:extLst>
            </p:cNvPr>
            <p:cNvGrpSpPr/>
            <p:nvPr userDrawn="1"/>
          </p:nvGrpSpPr>
          <p:grpSpPr>
            <a:xfrm flipH="1">
              <a:off x="808548" y="2750589"/>
              <a:ext cx="4505297" cy="100800"/>
              <a:chOff x="496859" y="3240138"/>
              <a:chExt cx="2937541" cy="100800"/>
            </a:xfrm>
          </p:grpSpPr>
          <p:cxnSp>
            <p:nvCxnSpPr>
              <p:cNvPr id="35" name="Straight Connector 34">
                <a:extLst>
                  <a:ext uri="{FF2B5EF4-FFF2-40B4-BE49-F238E27FC236}">
                    <a16:creationId xmlns:a16="http://schemas.microsoft.com/office/drawing/2014/main" id="{386E3714-07DE-4318-B5BC-25F879B97D59}"/>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34" name="Oval 33">
              <a:extLst>
                <a:ext uri="{FF2B5EF4-FFF2-40B4-BE49-F238E27FC236}">
                  <a16:creationId xmlns:a16="http://schemas.microsoft.com/office/drawing/2014/main" id="{09817AEC-C67C-49A3-AC5A-669FD4D6D586}"/>
                </a:ext>
              </a:extLst>
            </p:cNvPr>
            <p:cNvSpPr/>
            <p:nvPr userDrawn="1"/>
          </p:nvSpPr>
          <p:spPr>
            <a:xfrm flipH="1">
              <a:off x="5283164"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Appendix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Picture Placeholder 2">
            <a:extLst>
              <a:ext uri="{FF2B5EF4-FFF2-40B4-BE49-F238E27FC236}">
                <a16:creationId xmlns:a16="http://schemas.microsoft.com/office/drawing/2014/main" id="{96C5B5AA-0D95-4C33-8EBC-90401B51BDB4}"/>
              </a:ext>
            </a:extLst>
          </p:cNvPr>
          <p:cNvSpPr>
            <a:spLocks noGrp="1"/>
          </p:cNvSpPr>
          <p:nvPr>
            <p:ph type="pic" sz="quarter" idx="14"/>
          </p:nvPr>
        </p:nvSpPr>
        <p:spPr>
          <a:xfrm>
            <a:off x="4524" y="1912946"/>
            <a:ext cx="9139476" cy="3493008"/>
          </a:xfrm>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2886701" y="457496"/>
            <a:ext cx="3370600" cy="804338"/>
          </a:xfrm>
        </p:spPr>
        <p:txBody>
          <a:bodyPr lIns="0" tIns="0" rIns="0" bIns="0" anchor="b">
            <a:normAutofit/>
          </a:bodyPr>
          <a:lstStyle>
            <a:lvl1pPr algn="ctr">
              <a:defRPr sz="3600"/>
            </a:lvl1pPr>
          </a:lstStyle>
          <a:p>
            <a:r>
              <a:rPr lang="en-US" noProof="0"/>
              <a:t>APPENDIX</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2" name="Group 3">
            <a:extLst>
              <a:ext uri="{FF2B5EF4-FFF2-40B4-BE49-F238E27FC236}">
                <a16:creationId xmlns:a16="http://schemas.microsoft.com/office/drawing/2014/main" id="{908B302A-0F76-466E-9FCE-DCEECCBCF6C9}"/>
              </a:ext>
            </a:extLst>
          </p:cNvPr>
          <p:cNvGrpSpPr/>
          <p:nvPr/>
        </p:nvGrpSpPr>
        <p:grpSpPr>
          <a:xfrm>
            <a:off x="3552114" y="1509426"/>
            <a:ext cx="2039772" cy="100800"/>
            <a:chOff x="4732222" y="1509426"/>
            <a:chExt cx="2719696" cy="100800"/>
          </a:xfrm>
        </p:grpSpPr>
        <p:grpSp>
          <p:nvGrpSpPr>
            <p:cNvPr id="4" name="Group 10">
              <a:extLst>
                <a:ext uri="{FF2B5EF4-FFF2-40B4-BE49-F238E27FC236}">
                  <a16:creationId xmlns:a16="http://schemas.microsoft.com/office/drawing/2014/main" id="{59E4D57E-4989-4939-A31F-637543FAB606}"/>
                </a:ext>
              </a:extLst>
            </p:cNvPr>
            <p:cNvGrpSpPr/>
            <p:nvPr userDrawn="1"/>
          </p:nvGrpSpPr>
          <p:grpSpPr>
            <a:xfrm flipH="1">
              <a:off x="4732222" y="1509426"/>
              <a:ext cx="2669296" cy="100800"/>
              <a:chOff x="1693969" y="3240138"/>
              <a:chExt cx="174043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1693969" y="3290538"/>
                <a:ext cx="169003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1" name="Oval 20">
              <a:extLst>
                <a:ext uri="{FF2B5EF4-FFF2-40B4-BE49-F238E27FC236}">
                  <a16:creationId xmlns:a16="http://schemas.microsoft.com/office/drawing/2014/main" id="{427C0C4F-6341-4BE0-931E-AAA6EA2AF137}"/>
                </a:ext>
              </a:extLst>
            </p:cNvPr>
            <p:cNvSpPr/>
            <p:nvPr userDrawn="1"/>
          </p:nvSpPr>
          <p:spPr>
            <a:xfrm flipH="1">
              <a:off x="7351117"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estimonial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3828198" y="707529"/>
            <a:ext cx="4733165" cy="569086"/>
          </a:xfrm>
        </p:spPr>
        <p:txBody>
          <a:bodyPr lIns="0" tIns="0" rIns="0" bIns="0" anchor="b">
            <a:normAutofit/>
          </a:bodyPr>
          <a:lstStyle>
            <a:lvl1pPr algn="r">
              <a:defRPr sz="3600"/>
            </a:lvl1pPr>
          </a:lstStyle>
          <a:p>
            <a:r>
              <a:rPr lang="en-US" noProof="0"/>
              <a:t>TESTIMONIALS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5829961" y="1375202"/>
            <a:ext cx="3314039" cy="100800"/>
            <a:chOff x="675503" y="3240138"/>
            <a:chExt cx="2758897"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75503" y="3290538"/>
              <a:ext cx="270849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616844" y="4996963"/>
            <a:ext cx="1218993"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616844" y="4191894"/>
            <a:ext cx="1218993"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1835837" y="4435461"/>
            <a:ext cx="829818"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p:nvCxnSpPr>
        <p:spPr>
          <a:xfrm flipV="1">
            <a:off x="2250746" y="3984821"/>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F2D92A7B-1C40-4AEB-92C3-C35F8C01F1FA}"/>
              </a:ext>
            </a:extLst>
          </p:cNvPr>
          <p:cNvSpPr>
            <a:spLocks noGrp="1"/>
          </p:cNvSpPr>
          <p:nvPr>
            <p:ph type="body" sz="quarter" idx="49"/>
          </p:nvPr>
        </p:nvSpPr>
        <p:spPr>
          <a:xfrm>
            <a:off x="602440" y="1769589"/>
            <a:ext cx="2283730"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Click to edit Master text styles</a:t>
            </a:r>
          </a:p>
        </p:txBody>
      </p:sp>
      <p:sp>
        <p:nvSpPr>
          <p:cNvPr id="24" name="Oval 23">
            <a:extLst>
              <a:ext uri="{FF2B5EF4-FFF2-40B4-BE49-F238E27FC236}">
                <a16:creationId xmlns:a16="http://schemas.microsoft.com/office/drawing/2014/main" id="{F2E312F1-B417-47B6-97E4-7CCA31034F82}"/>
              </a:ext>
            </a:extLst>
          </p:cNvPr>
          <p:cNvSpPr/>
          <p:nvPr/>
        </p:nvSpPr>
        <p:spPr>
          <a:xfrm>
            <a:off x="2212946" y="3930376"/>
            <a:ext cx="756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8" name="Text Placeholder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3439979" y="4996963"/>
            <a:ext cx="1218993"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59" name="Text Placeholder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3439979" y="4191894"/>
            <a:ext cx="1218993"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60" name="Picture Placeholder 2">
            <a:extLst>
              <a:ext uri="{FF2B5EF4-FFF2-40B4-BE49-F238E27FC236}">
                <a16:creationId xmlns:a16="http://schemas.microsoft.com/office/drawing/2014/main" id="{B44FD76B-D1AE-458B-AF32-E4AA246B0881}"/>
              </a:ext>
            </a:extLst>
          </p:cNvPr>
          <p:cNvSpPr>
            <a:spLocks noGrp="1"/>
          </p:cNvSpPr>
          <p:nvPr>
            <p:ph type="pic" sz="quarter" idx="52"/>
          </p:nvPr>
        </p:nvSpPr>
        <p:spPr>
          <a:xfrm>
            <a:off x="4658972" y="4435461"/>
            <a:ext cx="829818"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61" name="Straight Connector 60">
            <a:extLst>
              <a:ext uri="{FF2B5EF4-FFF2-40B4-BE49-F238E27FC236}">
                <a16:creationId xmlns:a16="http://schemas.microsoft.com/office/drawing/2014/main" id="{07D22CD4-7F86-495D-B381-7D706058B916}"/>
              </a:ext>
            </a:extLst>
          </p:cNvPr>
          <p:cNvCxnSpPr>
            <a:cxnSpLocks/>
          </p:cNvCxnSpPr>
          <p:nvPr/>
        </p:nvCxnSpPr>
        <p:spPr>
          <a:xfrm flipV="1">
            <a:off x="5073881" y="3984821"/>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Text Placeholder 3">
            <a:extLst>
              <a:ext uri="{FF2B5EF4-FFF2-40B4-BE49-F238E27FC236}">
                <a16:creationId xmlns:a16="http://schemas.microsoft.com/office/drawing/2014/main" id="{1BA0EB90-BA97-4A18-AD3D-1E839B636DEB}"/>
              </a:ext>
            </a:extLst>
          </p:cNvPr>
          <p:cNvSpPr>
            <a:spLocks noGrp="1"/>
          </p:cNvSpPr>
          <p:nvPr>
            <p:ph type="body" sz="quarter" idx="53"/>
          </p:nvPr>
        </p:nvSpPr>
        <p:spPr>
          <a:xfrm>
            <a:off x="3425574" y="1769589"/>
            <a:ext cx="2283730"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Click to edit Master text styles</a:t>
            </a:r>
          </a:p>
        </p:txBody>
      </p:sp>
      <p:sp>
        <p:nvSpPr>
          <p:cNvPr id="63" name="Oval 62">
            <a:extLst>
              <a:ext uri="{FF2B5EF4-FFF2-40B4-BE49-F238E27FC236}">
                <a16:creationId xmlns:a16="http://schemas.microsoft.com/office/drawing/2014/main" id="{ED057A87-963C-4F8A-BD4C-959BF8AF699B}"/>
              </a:ext>
            </a:extLst>
          </p:cNvPr>
          <p:cNvSpPr/>
          <p:nvPr/>
        </p:nvSpPr>
        <p:spPr>
          <a:xfrm>
            <a:off x="5036081" y="3930376"/>
            <a:ext cx="756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64" name="Text Placeholder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6263114" y="4992197"/>
            <a:ext cx="1218993"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65" name="Text Placeholder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6263114" y="4187128"/>
            <a:ext cx="1218993"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66" name="Picture Placeholder 2">
            <a:extLst>
              <a:ext uri="{FF2B5EF4-FFF2-40B4-BE49-F238E27FC236}">
                <a16:creationId xmlns:a16="http://schemas.microsoft.com/office/drawing/2014/main" id="{ACA8732F-AB9E-4253-BB5A-5ADD5BA9B153}"/>
              </a:ext>
            </a:extLst>
          </p:cNvPr>
          <p:cNvSpPr>
            <a:spLocks noGrp="1"/>
          </p:cNvSpPr>
          <p:nvPr>
            <p:ph type="pic" sz="quarter" idx="56"/>
          </p:nvPr>
        </p:nvSpPr>
        <p:spPr>
          <a:xfrm>
            <a:off x="7482107" y="4430695"/>
            <a:ext cx="829818"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67" name="Straight Connector 66">
            <a:extLst>
              <a:ext uri="{FF2B5EF4-FFF2-40B4-BE49-F238E27FC236}">
                <a16:creationId xmlns:a16="http://schemas.microsoft.com/office/drawing/2014/main" id="{BB9A566A-8C97-4AE6-B9EF-701587499889}"/>
              </a:ext>
            </a:extLst>
          </p:cNvPr>
          <p:cNvCxnSpPr>
            <a:cxnSpLocks/>
          </p:cNvCxnSpPr>
          <p:nvPr/>
        </p:nvCxnSpPr>
        <p:spPr>
          <a:xfrm flipV="1">
            <a:off x="7897016"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 Placeholder 3">
            <a:extLst>
              <a:ext uri="{FF2B5EF4-FFF2-40B4-BE49-F238E27FC236}">
                <a16:creationId xmlns:a16="http://schemas.microsoft.com/office/drawing/2014/main" id="{45B69021-5E85-4B37-B529-366AC57512FD}"/>
              </a:ext>
            </a:extLst>
          </p:cNvPr>
          <p:cNvSpPr>
            <a:spLocks noGrp="1"/>
          </p:cNvSpPr>
          <p:nvPr>
            <p:ph type="body" sz="quarter" idx="57"/>
          </p:nvPr>
        </p:nvSpPr>
        <p:spPr>
          <a:xfrm>
            <a:off x="6248709" y="1769589"/>
            <a:ext cx="2283730"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Click to edit Master text styles</a:t>
            </a:r>
          </a:p>
        </p:txBody>
      </p:sp>
      <p:sp>
        <p:nvSpPr>
          <p:cNvPr id="69" name="Oval 68">
            <a:extLst>
              <a:ext uri="{FF2B5EF4-FFF2-40B4-BE49-F238E27FC236}">
                <a16:creationId xmlns:a16="http://schemas.microsoft.com/office/drawing/2014/main" id="{E407CD49-808A-445A-96C0-E3083C9FB390}"/>
              </a:ext>
            </a:extLst>
          </p:cNvPr>
          <p:cNvSpPr/>
          <p:nvPr/>
        </p:nvSpPr>
        <p:spPr>
          <a:xfrm>
            <a:off x="7859216" y="3925610"/>
            <a:ext cx="756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ase Study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8" y="1980591"/>
            <a:ext cx="3140927" cy="1177174"/>
          </a:xfrm>
        </p:spPr>
        <p:txBody>
          <a:bodyPr lIns="0" tIns="0" rIns="0" bIns="0" anchor="b">
            <a:normAutofit/>
          </a:bodyPr>
          <a:lstStyle>
            <a:lvl1pPr>
              <a:defRPr sz="3600"/>
            </a:lvl1pPr>
          </a:lstStyle>
          <a:p>
            <a:r>
              <a:rPr lang="en-US" noProof="0"/>
              <a:t>CASE STUDY</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610893"/>
            <a:ext cx="3126233" cy="1897530"/>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3319328"/>
            <a:ext cx="2899800" cy="100800"/>
            <a:chOff x="-1228304" y="3240138"/>
            <a:chExt cx="3866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81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537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 Placeholder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3950494" y="1126345"/>
            <a:ext cx="4564856" cy="2662466"/>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3952476" y="3909256"/>
            <a:ext cx="4564856" cy="1822399"/>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Mobile Phon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4572000" y="1294387"/>
            <a:ext cx="3985554" cy="569086"/>
          </a:xfrm>
        </p:spPr>
        <p:txBody>
          <a:bodyPr lIns="0" tIns="0" rIns="0" bIns="0" anchor="b">
            <a:normAutofit/>
          </a:bodyPr>
          <a:lstStyle>
            <a:lvl1pPr algn="l">
              <a:defRPr sz="3600"/>
            </a:lvl1pPr>
          </a:lstStyle>
          <a:p>
            <a:r>
              <a:rPr lang="en-US" noProof="0"/>
              <a:t>CLICK TO EDIT TITLE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572000" y="2212680"/>
            <a:ext cx="3969544"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4572000" y="1970230"/>
            <a:ext cx="4572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4574120" y="3335524"/>
            <a:ext cx="3983434"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 name="Rectangle 2">
            <a:extLst>
              <a:ext uri="{FF2B5EF4-FFF2-40B4-BE49-F238E27FC236}">
                <a16:creationId xmlns:a16="http://schemas.microsoft.com/office/drawing/2014/main" id="{496B07E0-C579-4C5F-9AD4-6AF791562924}"/>
              </a:ext>
            </a:extLst>
          </p:cNvPr>
          <p:cNvSpPr/>
          <p:nvPr/>
        </p:nvSpPr>
        <p:spPr>
          <a:xfrm>
            <a:off x="722662" y="1819285"/>
            <a:ext cx="3230118" cy="3648456"/>
          </a:xfrm>
          <a:prstGeom prst="rect">
            <a:avLst/>
          </a:prstGeom>
          <a:blipFill>
            <a:blip r:embed="rId2" cstate="print">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1" name="Picture Placeholder 2">
            <a:extLst>
              <a:ext uri="{FF2B5EF4-FFF2-40B4-BE49-F238E27FC236}">
                <a16:creationId xmlns:a16="http://schemas.microsoft.com/office/drawing/2014/main" id="{D5639F99-011E-49CF-8ABD-A4DB4439FB47}"/>
              </a:ext>
            </a:extLst>
          </p:cNvPr>
          <p:cNvSpPr>
            <a:spLocks noGrp="1"/>
          </p:cNvSpPr>
          <p:nvPr>
            <p:ph type="pic" sz="quarter" idx="14"/>
          </p:nvPr>
        </p:nvSpPr>
        <p:spPr>
          <a:xfrm>
            <a:off x="2486629" y="1976894"/>
            <a:ext cx="1364742" cy="3108960"/>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22" name="Picture Placeholder 2">
            <a:extLst>
              <a:ext uri="{FF2B5EF4-FFF2-40B4-BE49-F238E27FC236}">
                <a16:creationId xmlns:a16="http://schemas.microsoft.com/office/drawing/2014/main" id="{028483B2-B562-448D-AEE1-556BC9366BBA}"/>
              </a:ext>
            </a:extLst>
          </p:cNvPr>
          <p:cNvSpPr>
            <a:spLocks noGrp="1"/>
          </p:cNvSpPr>
          <p:nvPr>
            <p:ph type="pic" sz="quarter" idx="31"/>
          </p:nvPr>
        </p:nvSpPr>
        <p:spPr>
          <a:xfrm>
            <a:off x="826641" y="3517926"/>
            <a:ext cx="1543050" cy="1819656"/>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Manual">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2737603-04DB-411C-B2D9-BDFF9AEE89D6}"/>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1" name="Text Placeholder 3">
            <a:extLst>
              <a:ext uri="{FF2B5EF4-FFF2-40B4-BE49-F238E27FC236}">
                <a16:creationId xmlns:a16="http://schemas.microsoft.com/office/drawing/2014/main" id="{605A03A4-E79C-49C5-A546-FF8E2D42E9D2}"/>
              </a:ext>
            </a:extLst>
          </p:cNvPr>
          <p:cNvSpPr>
            <a:spLocks noGrp="1"/>
          </p:cNvSpPr>
          <p:nvPr>
            <p:ph type="body" sz="half" idx="2"/>
          </p:nvPr>
        </p:nvSpPr>
        <p:spPr>
          <a:xfrm>
            <a:off x="662489" y="3054194"/>
            <a:ext cx="1234440"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2" name="Text Placeholder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038438" y="2023761"/>
            <a:ext cx="1852474"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23" name="Text Placeholder 3">
            <a:extLst>
              <a:ext uri="{FF2B5EF4-FFF2-40B4-BE49-F238E27FC236}">
                <a16:creationId xmlns:a16="http://schemas.microsoft.com/office/drawing/2014/main" id="{6C0E2C30-6E91-49DE-B7A1-6E32A19EC81D}"/>
              </a:ext>
            </a:extLst>
          </p:cNvPr>
          <p:cNvSpPr>
            <a:spLocks noGrp="1"/>
          </p:cNvSpPr>
          <p:nvPr>
            <p:ph type="body" sz="half" idx="36"/>
          </p:nvPr>
        </p:nvSpPr>
        <p:spPr>
          <a:xfrm>
            <a:off x="1947333" y="3054194"/>
            <a:ext cx="1042416"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Click to edit Master text styles</a:t>
            </a:r>
          </a:p>
        </p:txBody>
      </p:sp>
      <p:sp>
        <p:nvSpPr>
          <p:cNvPr id="24" name="Picture Placeholder 12">
            <a:extLst>
              <a:ext uri="{FF2B5EF4-FFF2-40B4-BE49-F238E27FC236}">
                <a16:creationId xmlns:a16="http://schemas.microsoft.com/office/drawing/2014/main" id="{70BE5E73-C067-492F-BE30-5E3DADAD40EF}"/>
              </a:ext>
            </a:extLst>
          </p:cNvPr>
          <p:cNvSpPr>
            <a:spLocks noGrp="1"/>
          </p:cNvSpPr>
          <p:nvPr>
            <p:ph type="pic" sz="quarter" idx="37"/>
          </p:nvPr>
        </p:nvSpPr>
        <p:spPr>
          <a:xfrm>
            <a:off x="656889" y="3731781"/>
            <a:ext cx="1227582" cy="1618488"/>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5" name="Picture Placeholder 12">
            <a:extLst>
              <a:ext uri="{FF2B5EF4-FFF2-40B4-BE49-F238E27FC236}">
                <a16:creationId xmlns:a16="http://schemas.microsoft.com/office/drawing/2014/main" id="{36A9B448-4FDC-41F7-941E-5BF5A129057A}"/>
              </a:ext>
            </a:extLst>
          </p:cNvPr>
          <p:cNvSpPr>
            <a:spLocks noGrp="1"/>
          </p:cNvSpPr>
          <p:nvPr>
            <p:ph type="pic" sz="quarter" idx="38"/>
          </p:nvPr>
        </p:nvSpPr>
        <p:spPr>
          <a:xfrm>
            <a:off x="1874873" y="3731781"/>
            <a:ext cx="1227582" cy="1618488"/>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6" name="Text Placeholder 3">
            <a:extLst>
              <a:ext uri="{FF2B5EF4-FFF2-40B4-BE49-F238E27FC236}">
                <a16:creationId xmlns:a16="http://schemas.microsoft.com/office/drawing/2014/main" id="{90B3A413-8776-4B3B-931F-C132DAB3A425}"/>
              </a:ext>
            </a:extLst>
          </p:cNvPr>
          <p:cNvSpPr>
            <a:spLocks noGrp="1"/>
          </p:cNvSpPr>
          <p:nvPr>
            <p:ph type="body" sz="half" idx="39"/>
          </p:nvPr>
        </p:nvSpPr>
        <p:spPr>
          <a:xfrm>
            <a:off x="3705320" y="3054194"/>
            <a:ext cx="1585131"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Click to edit Master text styles</a:t>
            </a:r>
          </a:p>
        </p:txBody>
      </p:sp>
      <p:sp>
        <p:nvSpPr>
          <p:cNvPr id="27" name="Text Placeholder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4120746" y="2023761"/>
            <a:ext cx="1457777"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28" name="Picture Placeholder 12">
            <a:extLst>
              <a:ext uri="{FF2B5EF4-FFF2-40B4-BE49-F238E27FC236}">
                <a16:creationId xmlns:a16="http://schemas.microsoft.com/office/drawing/2014/main" id="{64125935-B0D3-4ABD-9BBA-A60E46D2C55C}"/>
              </a:ext>
            </a:extLst>
          </p:cNvPr>
          <p:cNvSpPr>
            <a:spLocks noGrp="1"/>
          </p:cNvSpPr>
          <p:nvPr>
            <p:ph type="pic" sz="quarter" idx="43"/>
          </p:nvPr>
        </p:nvSpPr>
        <p:spPr>
          <a:xfrm>
            <a:off x="3709805" y="3731781"/>
            <a:ext cx="1536192" cy="896112"/>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9" name="Text Placeholder 3">
            <a:extLst>
              <a:ext uri="{FF2B5EF4-FFF2-40B4-BE49-F238E27FC236}">
                <a16:creationId xmlns:a16="http://schemas.microsoft.com/office/drawing/2014/main" id="{47D3BA4D-FA26-44C8-B927-E42CC8E67B79}"/>
              </a:ext>
            </a:extLst>
          </p:cNvPr>
          <p:cNvSpPr>
            <a:spLocks noGrp="1"/>
          </p:cNvSpPr>
          <p:nvPr>
            <p:ph type="body" sz="half" idx="45"/>
          </p:nvPr>
        </p:nvSpPr>
        <p:spPr>
          <a:xfrm>
            <a:off x="5925240" y="3054194"/>
            <a:ext cx="1647784"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Click to edit Master text styles</a:t>
            </a:r>
          </a:p>
        </p:txBody>
      </p:sp>
      <p:sp>
        <p:nvSpPr>
          <p:cNvPr id="30" name="Text Placeholder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6340665" y="2023761"/>
            <a:ext cx="1457777"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32" name="Text Placeholder 3">
            <a:extLst>
              <a:ext uri="{FF2B5EF4-FFF2-40B4-BE49-F238E27FC236}">
                <a16:creationId xmlns:a16="http://schemas.microsoft.com/office/drawing/2014/main" id="{55D1A91B-BB99-4DC7-B8F5-55514B49A9D1}"/>
              </a:ext>
            </a:extLst>
          </p:cNvPr>
          <p:cNvSpPr>
            <a:spLocks noGrp="1"/>
          </p:cNvSpPr>
          <p:nvPr>
            <p:ph type="body" sz="half" idx="49"/>
          </p:nvPr>
        </p:nvSpPr>
        <p:spPr>
          <a:xfrm>
            <a:off x="5925240" y="4671713"/>
            <a:ext cx="1667954"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Click to edit Master text styles</a:t>
            </a:r>
          </a:p>
        </p:txBody>
      </p:sp>
      <p:sp>
        <p:nvSpPr>
          <p:cNvPr id="33" name="Text Placeholder 3">
            <a:extLst>
              <a:ext uri="{FF2B5EF4-FFF2-40B4-BE49-F238E27FC236}">
                <a16:creationId xmlns:a16="http://schemas.microsoft.com/office/drawing/2014/main" id="{FFAB2C75-BBBF-4A4D-A633-7CEFFABAFE32}"/>
              </a:ext>
            </a:extLst>
          </p:cNvPr>
          <p:cNvSpPr>
            <a:spLocks noGrp="1"/>
          </p:cNvSpPr>
          <p:nvPr>
            <p:ph type="body" sz="half" idx="51"/>
          </p:nvPr>
        </p:nvSpPr>
        <p:spPr>
          <a:xfrm>
            <a:off x="3705320" y="4830766"/>
            <a:ext cx="1536192"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Click to edit Master text styles</a:t>
            </a:r>
          </a:p>
        </p:txBody>
      </p:sp>
      <p:sp>
        <p:nvSpPr>
          <p:cNvPr id="34" name="Text Placeholder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617518" y="2023413"/>
            <a:ext cx="418802" cy="896112"/>
          </a:xfrm>
        </p:spPr>
        <p:txBody>
          <a:bodyPr lIns="0" tIns="0" rIns="0" bIns="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a:r>
              <a:rPr lang="en-US" noProof="0"/>
              <a:t>1</a:t>
            </a:r>
          </a:p>
        </p:txBody>
      </p:sp>
      <p:sp>
        <p:nvSpPr>
          <p:cNvPr id="36" name="Text Placeholder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3684617" y="1999493"/>
            <a:ext cx="4188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noProof="0"/>
              <a:t>1</a:t>
            </a:r>
          </a:p>
        </p:txBody>
      </p:sp>
      <p:sp>
        <p:nvSpPr>
          <p:cNvPr id="37" name="Text Placeholder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5905068" y="2002966"/>
            <a:ext cx="4188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noProof="0"/>
              <a:t>1</a:t>
            </a:r>
          </a:p>
        </p:txBody>
      </p:sp>
      <p:sp>
        <p:nvSpPr>
          <p:cNvPr id="40" name="Text Placeholder 3">
            <a:extLst>
              <a:ext uri="{FF2B5EF4-FFF2-40B4-BE49-F238E27FC236}">
                <a16:creationId xmlns:a16="http://schemas.microsoft.com/office/drawing/2014/main" id="{315834F5-9ACD-4898-B96E-8C732881FF01}"/>
              </a:ext>
            </a:extLst>
          </p:cNvPr>
          <p:cNvSpPr>
            <a:spLocks noGrp="1"/>
          </p:cNvSpPr>
          <p:nvPr>
            <p:ph type="body" sz="half" idx="50"/>
          </p:nvPr>
        </p:nvSpPr>
        <p:spPr>
          <a:xfrm>
            <a:off x="1769343" y="5706529"/>
            <a:ext cx="6744817" cy="365122"/>
          </a:xfrm>
        </p:spPr>
        <p:txBody>
          <a:bodyPr lIns="0" tIns="0" rIns="0" bIns="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38" name="Title 1">
            <a:extLst>
              <a:ext uri="{FF2B5EF4-FFF2-40B4-BE49-F238E27FC236}">
                <a16:creationId xmlns:a16="http://schemas.microsoft.com/office/drawing/2014/main" id="{7E5CF6DE-4761-4BA5-A429-30AC8BBAD45B}"/>
              </a:ext>
            </a:extLst>
          </p:cNvPr>
          <p:cNvSpPr>
            <a:spLocks noGrp="1"/>
          </p:cNvSpPr>
          <p:nvPr>
            <p:ph type="title" hasCustomPrompt="1"/>
          </p:nvPr>
        </p:nvSpPr>
        <p:spPr>
          <a:xfrm>
            <a:off x="629842" y="780002"/>
            <a:ext cx="7884318" cy="606677"/>
          </a:xfrm>
        </p:spPr>
        <p:txBody>
          <a:bodyPr lIns="0" tIns="0" rIns="0" bIns="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r>
              <a:rPr lang="en-US" noProof="0"/>
              <a:t>HOW TO USE THIS TEMPLATE</a:t>
            </a:r>
          </a:p>
        </p:txBody>
      </p:sp>
      <p:sp>
        <p:nvSpPr>
          <p:cNvPr id="41" name="Picture Placeholder 9">
            <a:extLst>
              <a:ext uri="{FF2B5EF4-FFF2-40B4-BE49-F238E27FC236}">
                <a16:creationId xmlns:a16="http://schemas.microsoft.com/office/drawing/2014/main" id="{8A4896B5-1C5E-47F0-8F0C-4EF97E356C86}"/>
              </a:ext>
            </a:extLst>
          </p:cNvPr>
          <p:cNvSpPr>
            <a:spLocks noGrp="1"/>
          </p:cNvSpPr>
          <p:nvPr>
            <p:ph type="pic" sz="quarter" idx="13"/>
          </p:nvPr>
        </p:nvSpPr>
        <p:spPr>
          <a:xfrm>
            <a:off x="5925239" y="3779907"/>
            <a:ext cx="1110996" cy="758952"/>
          </a:xfrm>
        </p:spPr>
        <p:txBody>
          <a:bodyPr anchor="ctr" anchorCtr="0">
            <a:normAutofit/>
          </a:bodyPr>
          <a:lstStyle>
            <a:lvl1pPr marL="0" indent="0" algn="ctr">
              <a:buNone/>
              <a:defRPr sz="1400"/>
            </a:lvl1pPr>
          </a:lstStyle>
          <a:p>
            <a:r>
              <a:rPr lang="en-US" noProof="0"/>
              <a:t>Click icon to add picture</a:t>
            </a:r>
            <a:endParaRPr lang="en-US" noProof="0" dirty="0"/>
          </a:p>
        </p:txBody>
      </p:sp>
      <p:grpSp>
        <p:nvGrpSpPr>
          <p:cNvPr id="2" name="Group 30">
            <a:extLst>
              <a:ext uri="{FF2B5EF4-FFF2-40B4-BE49-F238E27FC236}">
                <a16:creationId xmlns:a16="http://schemas.microsoft.com/office/drawing/2014/main" id="{D87F4783-C8BA-411C-A188-4A4DAED10C02}"/>
              </a:ext>
            </a:extLst>
          </p:cNvPr>
          <p:cNvGrpSpPr/>
          <p:nvPr/>
        </p:nvGrpSpPr>
        <p:grpSpPr>
          <a:xfrm flipH="1">
            <a:off x="3312000" y="1375202"/>
            <a:ext cx="5832000" cy="100800"/>
            <a:chOff x="-322289" y="3240138"/>
            <a:chExt cx="5070122" cy="100800"/>
          </a:xfrm>
        </p:grpSpPr>
        <p:cxnSp>
          <p:nvCxnSpPr>
            <p:cNvPr id="39" name="Straight Connector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p:nvSpPr>
        <p:spPr>
          <a:xfrm>
            <a:off x="0" y="0"/>
            <a:ext cx="9144000" cy="4416552"/>
          </a:xfrm>
          <a:prstGeom prst="rect">
            <a:avLst/>
          </a:prstGeom>
          <a:blipFill>
            <a:blip r:embed="rId2" cstate="print"/>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143000" y="2462986"/>
            <a:ext cx="6858000" cy="1786094"/>
          </a:xfrm>
        </p:spPr>
        <p:txBody>
          <a:bodyPr anchor="b"/>
          <a:lstStyle>
            <a:lvl1pPr algn="ctr">
              <a:defRPr sz="6000"/>
            </a:lvl1pPr>
          </a:lstStyle>
          <a:p>
            <a:r>
              <a:rPr lang="en-US" noProof="0"/>
              <a:t>CLICK TO EDIT MASTER TITLE STYLE</a:t>
            </a:r>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7" name="Rectangle 6">
            <a:extLst>
              <a:ext uri="{FF2B5EF4-FFF2-40B4-BE49-F238E27FC236}">
                <a16:creationId xmlns:a16="http://schemas.microsoft.com/office/drawing/2014/main" id="{7BE854BB-FA44-4CAB-85DF-F5C412560348}"/>
              </a:ext>
            </a:extLst>
          </p:cNvPr>
          <p:cNvSpPr/>
          <p:nvPr/>
        </p:nvSpPr>
        <p:spPr>
          <a:xfrm>
            <a:off x="0" y="4416552"/>
            <a:ext cx="9144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143000" y="4734696"/>
            <a:ext cx="6858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grpSp>
        <p:nvGrpSpPr>
          <p:cNvPr id="9" name="Group 14">
            <a:extLst>
              <a:ext uri="{FF2B5EF4-FFF2-40B4-BE49-F238E27FC236}">
                <a16:creationId xmlns:a16="http://schemas.microsoft.com/office/drawing/2014/main" id="{676B4374-8F24-43DE-860D-E5C6EA850AB4}"/>
              </a:ext>
            </a:extLst>
          </p:cNvPr>
          <p:cNvGrpSpPr/>
          <p:nvPr/>
        </p:nvGrpSpPr>
        <p:grpSpPr>
          <a:xfrm>
            <a:off x="2714449" y="2253996"/>
            <a:ext cx="3715103"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0" name="Group 15">
            <a:extLst>
              <a:ext uri="{FF2B5EF4-FFF2-40B4-BE49-F238E27FC236}">
                <a16:creationId xmlns:a16="http://schemas.microsoft.com/office/drawing/2014/main" id="{E9BB74A1-0BEA-4AD8-8138-0641A45D8B40}"/>
              </a:ext>
            </a:extLst>
          </p:cNvPr>
          <p:cNvGrpSpPr/>
          <p:nvPr/>
        </p:nvGrpSpPr>
        <p:grpSpPr>
          <a:xfrm>
            <a:off x="3489436" y="5305363"/>
            <a:ext cx="216512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1364189693"/>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15858-8549-49EA-BB83-070E0D9D4890}"/>
              </a:ext>
            </a:extLst>
          </p:cNvPr>
          <p:cNvSpPr/>
          <p:nvPr/>
        </p:nvSpPr>
        <p:spPr>
          <a:xfrm>
            <a:off x="4562856" y="0"/>
            <a:ext cx="4581144"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5077326" y="2133600"/>
            <a:ext cx="3464218" cy="2492461"/>
          </a:xfrm>
        </p:spPr>
        <p:txBody>
          <a:bodyPr lIns="0" tIns="0" rIns="0" bIns="0" anchor="b" anchorCtr="0">
            <a:noAutofit/>
          </a:bodyPr>
          <a:lstStyle>
            <a:lvl1pPr>
              <a:defRPr sz="6000"/>
            </a:lvl1pPr>
          </a:lstStyle>
          <a:p>
            <a:r>
              <a:rPr lang="en-US" noProof="0"/>
              <a:t>PITCH</a:t>
            </a:r>
            <a:br>
              <a:rPr lang="en-US" noProof="0"/>
            </a:br>
            <a:r>
              <a:rPr lang="en-US" noProof="0"/>
              <a:t>DECK</a:t>
            </a:r>
            <a:br>
              <a:rPr lang="en-US" noProof="0"/>
            </a:br>
            <a:r>
              <a:rPr lang="en-US" noProof="0"/>
              <a:t>TITLE</a:t>
            </a:r>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4310F7DA-D5D4-4066-A1E3-F79792F78BE7}" type="slidenum">
              <a:rPr lang="en-US" smtClean="0"/>
              <a:t>‹#›</a:t>
            </a:fld>
            <a:endParaRPr lang="en-US"/>
          </a:p>
        </p:txBody>
      </p:sp>
      <p:grpSp>
        <p:nvGrpSpPr>
          <p:cNvPr id="3" name="Group 8">
            <a:extLst>
              <a:ext uri="{FF2B5EF4-FFF2-40B4-BE49-F238E27FC236}">
                <a16:creationId xmlns:a16="http://schemas.microsoft.com/office/drawing/2014/main" id="{6F3E26A6-6962-4A35-AA86-805537D45296}"/>
              </a:ext>
            </a:extLst>
          </p:cNvPr>
          <p:cNvGrpSpPr/>
          <p:nvPr/>
        </p:nvGrpSpPr>
        <p:grpSpPr>
          <a:xfrm>
            <a:off x="5077326" y="1947412"/>
            <a:ext cx="1890111"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8" name="Group 12">
            <a:extLst>
              <a:ext uri="{FF2B5EF4-FFF2-40B4-BE49-F238E27FC236}">
                <a16:creationId xmlns:a16="http://schemas.microsoft.com/office/drawing/2014/main" id="{BB49A8A6-FEDB-4D20-B581-A84DB8EFE977}"/>
              </a:ext>
            </a:extLst>
          </p:cNvPr>
          <p:cNvGrpSpPr/>
          <p:nvPr/>
        </p:nvGrpSpPr>
        <p:grpSpPr>
          <a:xfrm>
            <a:off x="5077326" y="4654084"/>
            <a:ext cx="1890111"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5077326" y="4889444"/>
            <a:ext cx="3464218"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379195899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7" y="2091023"/>
            <a:ext cx="3766455" cy="8043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244567"/>
            <a:ext cx="315442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8" name="Group 14">
            <a:extLst>
              <a:ext uri="{FF2B5EF4-FFF2-40B4-BE49-F238E27FC236}">
                <a16:creationId xmlns:a16="http://schemas.microsoft.com/office/drawing/2014/main" id="{B7317392-EF87-4050-8BBE-32F74B0CF15A}"/>
              </a:ext>
            </a:extLst>
          </p:cNvPr>
          <p:cNvGrpSpPr/>
          <p:nvPr/>
        </p:nvGrpSpPr>
        <p:grpSpPr>
          <a:xfrm>
            <a:off x="0" y="2993948"/>
            <a:ext cx="25758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611790" y="3869349"/>
            <a:ext cx="3161401" cy="1328330"/>
          </a:xfrm>
        </p:spPr>
        <p:txBody>
          <a:bodyPr lIns="0" tIns="0" rIns="0" bIns="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Picture Placeholder 7">
            <a:extLst>
              <a:ext uri="{FF2B5EF4-FFF2-40B4-BE49-F238E27FC236}">
                <a16:creationId xmlns:a16="http://schemas.microsoft.com/office/drawing/2014/main" id="{DE71F7A0-F439-470D-A1B8-556C960D112C}"/>
              </a:ext>
            </a:extLst>
          </p:cNvPr>
          <p:cNvSpPr>
            <a:spLocks noGrp="1"/>
          </p:cNvSpPr>
          <p:nvPr>
            <p:ph type="pic" sz="quarter" idx="15"/>
          </p:nvPr>
        </p:nvSpPr>
        <p:spPr>
          <a:xfrm>
            <a:off x="4577252" y="2490534"/>
            <a:ext cx="4562475" cy="2587752"/>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628650" y="365127"/>
            <a:ext cx="78867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6" name="Content Placeholder 2">
            <a:extLst>
              <a:ext uri="{FF2B5EF4-FFF2-40B4-BE49-F238E27FC236}">
                <a16:creationId xmlns:a16="http://schemas.microsoft.com/office/drawing/2014/main" id="{DEA943F6-C418-4339-8C7E-A12127BDE29C}"/>
              </a:ext>
            </a:extLst>
          </p:cNvPr>
          <p:cNvSpPr>
            <a:spLocks noGrp="1"/>
          </p:cNvSpPr>
          <p:nvPr>
            <p:ph idx="1"/>
          </p:nvPr>
        </p:nvSpPr>
        <p:spPr>
          <a:xfrm>
            <a:off x="628650" y="1187778"/>
            <a:ext cx="7886700" cy="453429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84468131"/>
      </p:ext>
    </p:extLst>
  </p:cSld>
  <p:clrMapOvr>
    <a:masterClrMapping/>
  </p:clrMapOvr>
  <p:transition spd="med">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FE9A2-5CE4-4652-97CE-3FF947D5485F}"/>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628650" y="365127"/>
            <a:ext cx="78867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7" name="Content Placeholder 2">
            <a:extLst>
              <a:ext uri="{FF2B5EF4-FFF2-40B4-BE49-F238E27FC236}">
                <a16:creationId xmlns:a16="http://schemas.microsoft.com/office/drawing/2014/main" id="{3FD6D4E1-CC57-4556-9CB7-31B375477219}"/>
              </a:ext>
            </a:extLst>
          </p:cNvPr>
          <p:cNvSpPr>
            <a:spLocks noGrp="1"/>
          </p:cNvSpPr>
          <p:nvPr>
            <p:ph sz="half" idx="1"/>
          </p:nvPr>
        </p:nvSpPr>
        <p:spPr>
          <a:xfrm>
            <a:off x="628650" y="1159498"/>
            <a:ext cx="38862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Content Placeholder 3">
            <a:extLst>
              <a:ext uri="{FF2B5EF4-FFF2-40B4-BE49-F238E27FC236}">
                <a16:creationId xmlns:a16="http://schemas.microsoft.com/office/drawing/2014/main" id="{2AE7A31C-D605-4363-B037-1938B9304C13}"/>
              </a:ext>
            </a:extLst>
          </p:cNvPr>
          <p:cNvSpPr>
            <a:spLocks noGrp="1"/>
          </p:cNvSpPr>
          <p:nvPr>
            <p:ph sz="half" idx="2"/>
          </p:nvPr>
        </p:nvSpPr>
        <p:spPr>
          <a:xfrm>
            <a:off x="4629150" y="1159498"/>
            <a:ext cx="38862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884915949"/>
      </p:ext>
    </p:extLst>
  </p:cSld>
  <p:clrMapOvr>
    <a:masterClrMapping/>
  </p:clrMapOvr>
  <p:transition spd="med">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B5E40D-C1A5-4C5A-BBA0-C3E41F028D0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628650" y="365127"/>
            <a:ext cx="78867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7" name="Text Placeholder 2">
            <a:extLst>
              <a:ext uri="{FF2B5EF4-FFF2-40B4-BE49-F238E27FC236}">
                <a16:creationId xmlns:a16="http://schemas.microsoft.com/office/drawing/2014/main" id="{85C650EE-495E-44EB-870B-AC85B18EBDB8}"/>
              </a:ext>
            </a:extLst>
          </p:cNvPr>
          <p:cNvSpPr>
            <a:spLocks noGrp="1"/>
          </p:cNvSpPr>
          <p:nvPr>
            <p:ph type="body" idx="1"/>
          </p:nvPr>
        </p:nvSpPr>
        <p:spPr>
          <a:xfrm>
            <a:off x="629842" y="1256955"/>
            <a:ext cx="3868340"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8" name="Content Placeholder 3">
            <a:extLst>
              <a:ext uri="{FF2B5EF4-FFF2-40B4-BE49-F238E27FC236}">
                <a16:creationId xmlns:a16="http://schemas.microsoft.com/office/drawing/2014/main" id="{77DCC2A5-8A6A-431F-BD6C-93E32539A0F4}"/>
              </a:ext>
            </a:extLst>
          </p:cNvPr>
          <p:cNvSpPr>
            <a:spLocks noGrp="1"/>
          </p:cNvSpPr>
          <p:nvPr>
            <p:ph sz="half" idx="2"/>
          </p:nvPr>
        </p:nvSpPr>
        <p:spPr>
          <a:xfrm>
            <a:off x="629842" y="2203415"/>
            <a:ext cx="3868340"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4">
            <a:extLst>
              <a:ext uri="{FF2B5EF4-FFF2-40B4-BE49-F238E27FC236}">
                <a16:creationId xmlns:a16="http://schemas.microsoft.com/office/drawing/2014/main" id="{7FE620E9-8AD3-4771-8897-E65B461E2801}"/>
              </a:ext>
            </a:extLst>
          </p:cNvPr>
          <p:cNvSpPr>
            <a:spLocks noGrp="1"/>
          </p:cNvSpPr>
          <p:nvPr>
            <p:ph type="body" sz="quarter" idx="3"/>
          </p:nvPr>
        </p:nvSpPr>
        <p:spPr>
          <a:xfrm>
            <a:off x="4629150" y="1256955"/>
            <a:ext cx="3887391"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0" name="Content Placeholder 5">
            <a:extLst>
              <a:ext uri="{FF2B5EF4-FFF2-40B4-BE49-F238E27FC236}">
                <a16:creationId xmlns:a16="http://schemas.microsoft.com/office/drawing/2014/main" id="{B75F265B-9F81-4A64-A8D4-7D0A31CEA45A}"/>
              </a:ext>
            </a:extLst>
          </p:cNvPr>
          <p:cNvSpPr>
            <a:spLocks noGrp="1"/>
          </p:cNvSpPr>
          <p:nvPr>
            <p:ph sz="quarter" idx="4"/>
          </p:nvPr>
        </p:nvSpPr>
        <p:spPr>
          <a:xfrm>
            <a:off x="4629150" y="2203415"/>
            <a:ext cx="3887391"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40803013"/>
      </p:ext>
    </p:extLst>
  </p:cSld>
  <p:clrMapOvr>
    <a:masterClrMapping/>
  </p:clrMapOvr>
  <p:transition spd="med">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629841" y="457200"/>
            <a:ext cx="2949178" cy="1600200"/>
          </a:xfrm>
        </p:spPr>
        <p:txBody>
          <a:bodyPr anchor="b"/>
          <a:lstStyle>
            <a:lvl1pPr>
              <a:defRPr sz="3200"/>
            </a:lvl1pPr>
          </a:lstStyle>
          <a:p>
            <a:r>
              <a:rPr lang="en-US" noProof="0"/>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0" name="Content Placeholder 2">
            <a:extLst>
              <a:ext uri="{FF2B5EF4-FFF2-40B4-BE49-F238E27FC236}">
                <a16:creationId xmlns:a16="http://schemas.microsoft.com/office/drawing/2014/main" id="{3AE79E65-3D1E-4444-9BD4-8578BF0C6484}"/>
              </a:ext>
            </a:extLst>
          </p:cNvPr>
          <p:cNvSpPr>
            <a:spLocks noGrp="1"/>
          </p:cNvSpPr>
          <p:nvPr>
            <p:ph idx="1"/>
          </p:nvPr>
        </p:nvSpPr>
        <p:spPr>
          <a:xfrm>
            <a:off x="3887391" y="457201"/>
            <a:ext cx="4629150" cy="5403850"/>
          </a:xfrm>
        </p:spPr>
        <p:txBody>
          <a:bodyPr>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27999518"/>
      </p:ext>
    </p:extLst>
  </p:cSld>
  <p:clrMapOvr>
    <a:masterClrMapping/>
  </p:clrMapOvr>
  <p:transition spd="med">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a:t>Add a footer</a:t>
            </a:r>
            <a:endParaRPr lang="en-US" dirty="0"/>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C2E478F-E849-4A8C-AF1F-CBCC78A7CBFA}" type="slidenum">
              <a:rPr lang="en-US" smtClean="0"/>
              <a:pPr/>
              <a:t>‹#›</a:t>
            </a:fld>
            <a:endParaRPr lang="en-US"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629841" y="457200"/>
            <a:ext cx="2949178" cy="1600200"/>
          </a:xfrm>
        </p:spPr>
        <p:txBody>
          <a:bodyPr anchor="b"/>
          <a:lstStyle>
            <a:lvl1pPr>
              <a:defRPr sz="3200"/>
            </a:lvl1pPr>
          </a:lstStyle>
          <a:p>
            <a:r>
              <a:rPr lang="en-US" noProof="0"/>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1" name="Picture Placeholder 2">
            <a:extLst>
              <a:ext uri="{FF2B5EF4-FFF2-40B4-BE49-F238E27FC236}">
                <a16:creationId xmlns:a16="http://schemas.microsoft.com/office/drawing/2014/main" id="{1D23A006-AC57-4A0B-BC20-6D226A80CC78}"/>
              </a:ext>
            </a:extLst>
          </p:cNvPr>
          <p:cNvSpPr>
            <a:spLocks noGrp="1"/>
          </p:cNvSpPr>
          <p:nvPr>
            <p:ph type="pic" idx="1"/>
          </p:nvPr>
        </p:nvSpPr>
        <p:spPr>
          <a:xfrm>
            <a:off x="3887391" y="457201"/>
            <a:ext cx="4629150" cy="5403850"/>
          </a:xfrm>
        </p:spPr>
        <p:txBody>
          <a:bodyPr>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2585305149"/>
      </p:ext>
    </p:extLst>
  </p:cSld>
  <p:clrMapOvr>
    <a:masterClrMapping/>
  </p:clrMapOvr>
  <p:transition spd="med">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628650" y="365127"/>
            <a:ext cx="78867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ext Placeholder 7">
            <a:extLst>
              <a:ext uri="{FF2B5EF4-FFF2-40B4-BE49-F238E27FC236}">
                <a16:creationId xmlns:a16="http://schemas.microsoft.com/office/drawing/2014/main" id="{FE102DC0-E499-4C34-9CD9-CDABF71081B3}"/>
              </a:ext>
            </a:extLst>
          </p:cNvPr>
          <p:cNvSpPr>
            <a:spLocks noGrp="1"/>
          </p:cNvSpPr>
          <p:nvPr>
            <p:ph type="body" sz="quarter" idx="13"/>
          </p:nvPr>
        </p:nvSpPr>
        <p:spPr>
          <a:xfrm>
            <a:off x="1103115" y="2355058"/>
            <a:ext cx="6937772" cy="2147887"/>
          </a:xfrm>
        </p:spPr>
        <p:txBody>
          <a:bodyPr anchor="ctr">
            <a:normAutofit/>
          </a:bodyPr>
          <a:lstStyle>
            <a:lvl1pPr marL="0" indent="0" algn="ctr">
              <a:buNone/>
              <a:defRPr sz="6000"/>
            </a:lvl1pPr>
          </a:lstStyle>
          <a:p>
            <a:pPr lvl="0"/>
            <a:r>
              <a:rPr lang="en-US" noProof="0"/>
              <a:t>Click to edit Master text styles</a:t>
            </a:r>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628650" y="365127"/>
            <a:ext cx="78867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Tree>
    <p:extLst>
      <p:ext uri="{BB962C8B-B14F-4D97-AF65-F5344CB8AC3E}">
        <p14:creationId xmlns:p14="http://schemas.microsoft.com/office/powerpoint/2010/main" val="28545300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E60A5F-CE74-4F00-A5C2-F9742DDFFF1F}"/>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4310F7DA-D5D4-4066-A1E3-F79792F78BE7}" type="slidenum">
              <a:rPr lang="en-US" smtClean="0"/>
              <a:t>‹#›</a:t>
            </a:fld>
            <a:endParaRPr lang="en-US"/>
          </a:p>
        </p:txBody>
      </p:sp>
    </p:spTree>
    <p:extLst>
      <p:ext uri="{BB962C8B-B14F-4D97-AF65-F5344CB8AC3E}">
        <p14:creationId xmlns:p14="http://schemas.microsoft.com/office/powerpoint/2010/main" val="2231715845"/>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70944" y="1090118"/>
            <a:ext cx="3370600" cy="804338"/>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70943" y="2243663"/>
            <a:ext cx="3354831"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5193507" y="1993043"/>
            <a:ext cx="3950494"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5170943" y="2868444"/>
            <a:ext cx="3362247"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Picture Placeholder 7">
            <a:extLst>
              <a:ext uri="{FF2B5EF4-FFF2-40B4-BE49-F238E27FC236}">
                <a16:creationId xmlns:a16="http://schemas.microsoft.com/office/drawing/2014/main" id="{F0861AA2-8248-462C-B6D8-FFD829F41ED0}"/>
              </a:ext>
            </a:extLst>
          </p:cNvPr>
          <p:cNvSpPr>
            <a:spLocks noGrp="1"/>
          </p:cNvSpPr>
          <p:nvPr>
            <p:ph type="pic" sz="quarter" idx="15"/>
          </p:nvPr>
        </p:nvSpPr>
        <p:spPr>
          <a:xfrm>
            <a:off x="2140808" y="1472184"/>
            <a:ext cx="2434653" cy="5385816"/>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Layout v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7" y="2219359"/>
            <a:ext cx="3766455" cy="804338"/>
          </a:xfrm>
        </p:spPr>
        <p:txBody>
          <a:bodyPr lIns="0" tIns="0" rIns="0" bIns="0" anchor="b">
            <a:normAutofit/>
          </a:bodyPr>
          <a:lstStyle>
            <a:lvl1pPr>
              <a:defRPr sz="3600"/>
            </a:lvl1pPr>
          </a:lstStyle>
          <a:p>
            <a:r>
              <a:rPr lang="en-US" noProof="0"/>
              <a:t>CLICK TO EDIT</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3" name="Group 14">
            <a:extLst>
              <a:ext uri="{FF2B5EF4-FFF2-40B4-BE49-F238E27FC236}">
                <a16:creationId xmlns:a16="http://schemas.microsoft.com/office/drawing/2014/main" id="{B7317392-EF87-4050-8BBE-32F74B0CF15A}"/>
              </a:ext>
            </a:extLst>
          </p:cNvPr>
          <p:cNvGrpSpPr/>
          <p:nvPr/>
        </p:nvGrpSpPr>
        <p:grpSpPr>
          <a:xfrm>
            <a:off x="0" y="3122284"/>
            <a:ext cx="25758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611791" y="3392201"/>
            <a:ext cx="3757121" cy="221017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Picture Placeholder 7">
            <a:extLst>
              <a:ext uri="{FF2B5EF4-FFF2-40B4-BE49-F238E27FC236}">
                <a16:creationId xmlns:a16="http://schemas.microsoft.com/office/drawing/2014/main" id="{278C2B8F-0B29-449C-AFFD-42BB56FA1595}"/>
              </a:ext>
            </a:extLst>
          </p:cNvPr>
          <p:cNvSpPr>
            <a:spLocks noGrp="1"/>
          </p:cNvSpPr>
          <p:nvPr>
            <p:ph type="pic" sz="quarter" idx="15"/>
          </p:nvPr>
        </p:nvSpPr>
        <p:spPr>
          <a:xfrm>
            <a:off x="4581267" y="-20834"/>
            <a:ext cx="3934083" cy="5385816"/>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con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4800238" y="707529"/>
            <a:ext cx="3370600" cy="569086"/>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800238" y="1625822"/>
            <a:ext cx="3354831"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4822801" y="1375202"/>
            <a:ext cx="4321199" cy="100800"/>
            <a:chOff x="-322276" y="3240138"/>
            <a:chExt cx="375667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190352" y="3291840"/>
            <a:ext cx="2002536"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3">
            <a:extLst>
              <a:ext uri="{FF2B5EF4-FFF2-40B4-BE49-F238E27FC236}">
                <a16:creationId xmlns:a16="http://schemas.microsoft.com/office/drawing/2014/main" id="{1EDA47E0-9B2C-45BF-A34A-E7069690AEF4}"/>
              </a:ext>
            </a:extLst>
          </p:cNvPr>
          <p:cNvSpPr>
            <a:spLocks noGrp="1"/>
          </p:cNvSpPr>
          <p:nvPr>
            <p:ph type="pic" sz="quarter" idx="15"/>
          </p:nvPr>
        </p:nvSpPr>
        <p:spPr>
          <a:xfrm>
            <a:off x="1567845" y="3273552"/>
            <a:ext cx="48006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623888" y="3291840"/>
            <a:ext cx="907018"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 styles</a:t>
            </a:r>
          </a:p>
        </p:txBody>
      </p:sp>
      <p:sp>
        <p:nvSpPr>
          <p:cNvPr id="23" name="Text Placeholder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190352" y="4427608"/>
            <a:ext cx="2002536"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Picture Placeholder 3">
            <a:extLst>
              <a:ext uri="{FF2B5EF4-FFF2-40B4-BE49-F238E27FC236}">
                <a16:creationId xmlns:a16="http://schemas.microsoft.com/office/drawing/2014/main" id="{7F406E84-6EA1-4D34-8016-6A41F065FF76}"/>
              </a:ext>
            </a:extLst>
          </p:cNvPr>
          <p:cNvSpPr>
            <a:spLocks noGrp="1"/>
          </p:cNvSpPr>
          <p:nvPr>
            <p:ph type="pic" sz="quarter" idx="18"/>
          </p:nvPr>
        </p:nvSpPr>
        <p:spPr>
          <a:xfrm>
            <a:off x="1567845" y="4409320"/>
            <a:ext cx="48006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5" name="Text Placeholder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623888" y="4427608"/>
            <a:ext cx="907018"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 styles</a:t>
            </a:r>
          </a:p>
        </p:txBody>
      </p:sp>
      <p:sp>
        <p:nvSpPr>
          <p:cNvPr id="26" name="Text Placeholder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6412070" y="3291840"/>
            <a:ext cx="2002536"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7" name="Picture Placeholder 3">
            <a:extLst>
              <a:ext uri="{FF2B5EF4-FFF2-40B4-BE49-F238E27FC236}">
                <a16:creationId xmlns:a16="http://schemas.microsoft.com/office/drawing/2014/main" id="{D2C5C227-18EE-4D6A-AA31-30B8F7CD20AE}"/>
              </a:ext>
            </a:extLst>
          </p:cNvPr>
          <p:cNvSpPr>
            <a:spLocks noGrp="1"/>
          </p:cNvSpPr>
          <p:nvPr>
            <p:ph type="pic" sz="quarter" idx="21"/>
          </p:nvPr>
        </p:nvSpPr>
        <p:spPr>
          <a:xfrm>
            <a:off x="5789563" y="3273552"/>
            <a:ext cx="48006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8" name="Text Placeholder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4845606" y="3291840"/>
            <a:ext cx="907018"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a:t>
            </a:r>
          </a:p>
        </p:txBody>
      </p:sp>
      <p:sp>
        <p:nvSpPr>
          <p:cNvPr id="29" name="Text Placeholder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6412070" y="4427608"/>
            <a:ext cx="2002536"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Picture Placeholder 3">
            <a:extLst>
              <a:ext uri="{FF2B5EF4-FFF2-40B4-BE49-F238E27FC236}">
                <a16:creationId xmlns:a16="http://schemas.microsoft.com/office/drawing/2014/main" id="{C550F6C4-BE33-415F-B0BC-B47EDC1BDACB}"/>
              </a:ext>
            </a:extLst>
          </p:cNvPr>
          <p:cNvSpPr>
            <a:spLocks noGrp="1"/>
          </p:cNvSpPr>
          <p:nvPr>
            <p:ph type="pic" sz="quarter" idx="24"/>
          </p:nvPr>
        </p:nvSpPr>
        <p:spPr>
          <a:xfrm>
            <a:off x="5789563" y="4409320"/>
            <a:ext cx="48006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31" name="Text Placeholder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4845606" y="4427608"/>
            <a:ext cx="907018"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onitor and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602457" y="2091023"/>
            <a:ext cx="3348037" cy="8043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620078" y="3244567"/>
            <a:ext cx="3332374"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Rectangle 7">
            <a:extLst>
              <a:ext uri="{FF2B5EF4-FFF2-40B4-BE49-F238E27FC236}">
                <a16:creationId xmlns:a16="http://schemas.microsoft.com/office/drawing/2014/main" id="{4ACF4ED1-C6C8-4C5C-8C14-4FF197588C03}"/>
              </a:ext>
            </a:extLst>
          </p:cNvPr>
          <p:cNvSpPr/>
          <p:nvPr/>
        </p:nvSpPr>
        <p:spPr>
          <a:xfrm>
            <a:off x="4644122" y="1435133"/>
            <a:ext cx="3881628" cy="4187952"/>
          </a:xfrm>
          <a:prstGeom prst="rect">
            <a:avLst/>
          </a:prstGeom>
          <a:blipFill>
            <a:blip r:embed="rId2" cstate="print">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9" name="Group 14">
            <a:extLst>
              <a:ext uri="{FF2B5EF4-FFF2-40B4-BE49-F238E27FC236}">
                <a16:creationId xmlns:a16="http://schemas.microsoft.com/office/drawing/2014/main" id="{B7317392-EF87-4050-8BBE-32F74B0CF15A}"/>
              </a:ext>
            </a:extLst>
          </p:cNvPr>
          <p:cNvGrpSpPr/>
          <p:nvPr/>
        </p:nvGrpSpPr>
        <p:grpSpPr>
          <a:xfrm>
            <a:off x="0" y="2993948"/>
            <a:ext cx="25758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611791" y="3869349"/>
            <a:ext cx="3339740" cy="1328330"/>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Picture Placeholder 9">
            <a:extLst>
              <a:ext uri="{FF2B5EF4-FFF2-40B4-BE49-F238E27FC236}">
                <a16:creationId xmlns:a16="http://schemas.microsoft.com/office/drawing/2014/main" id="{6B8B3AB3-C02D-418C-A9E2-AA65DE78350D}"/>
              </a:ext>
            </a:extLst>
          </p:cNvPr>
          <p:cNvSpPr>
            <a:spLocks noGrp="1"/>
          </p:cNvSpPr>
          <p:nvPr>
            <p:ph type="pic" sz="quarter" idx="15"/>
          </p:nvPr>
        </p:nvSpPr>
        <p:spPr>
          <a:xfrm>
            <a:off x="4772122" y="1673942"/>
            <a:ext cx="3640472" cy="3141406"/>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Subtitle Content Layout">
    <p:spTree>
      <p:nvGrpSpPr>
        <p:cNvPr id="1" name=""/>
        <p:cNvGrpSpPr/>
        <p:nvPr/>
      </p:nvGrpSpPr>
      <p:grpSpPr>
        <a:xfrm>
          <a:off x="0" y="0"/>
          <a:ext cx="0" cy="0"/>
          <a:chOff x="0" y="0"/>
          <a:chExt cx="0" cy="0"/>
        </a:xfrm>
      </p:grpSpPr>
      <p:sp>
        <p:nvSpPr>
          <p:cNvPr id="22" name="Picture Placeholder 7">
            <a:extLst>
              <a:ext uri="{FF2B5EF4-FFF2-40B4-BE49-F238E27FC236}">
                <a16:creationId xmlns:a16="http://schemas.microsoft.com/office/drawing/2014/main" id="{093DA11F-BC94-447C-B660-9C906BED01B1}"/>
              </a:ext>
            </a:extLst>
          </p:cNvPr>
          <p:cNvSpPr>
            <a:spLocks noGrp="1"/>
          </p:cNvSpPr>
          <p:nvPr>
            <p:ph type="pic" sz="quarter" idx="15"/>
          </p:nvPr>
        </p:nvSpPr>
        <p:spPr>
          <a:xfrm>
            <a:off x="1" y="1682496"/>
            <a:ext cx="9143999" cy="3493008"/>
          </a:xfrm>
        </p:spPr>
        <p:txBody>
          <a:bodyPr anchor="ctr" anchorCtr="0">
            <a:normAutofit/>
          </a:bodyPr>
          <a:lstStyle>
            <a:lvl1pPr marL="0" indent="0" algn="ctr">
              <a:buNone/>
              <a:defRPr sz="1800"/>
            </a:lvl1pPr>
          </a:lstStyle>
          <a:p>
            <a:r>
              <a:rPr lang="en-US" noProof="0"/>
              <a:t>Click icon to add picture</a:t>
            </a:r>
            <a:endParaRPr lang="en-US" noProof="0" dirty="0"/>
          </a:p>
        </p:txBody>
      </p:sp>
      <p:sp>
        <p:nvSpPr>
          <p:cNvPr id="7" name="Rectangle 6">
            <a:extLst>
              <a:ext uri="{FF2B5EF4-FFF2-40B4-BE49-F238E27FC236}">
                <a16:creationId xmlns:a16="http://schemas.microsoft.com/office/drawing/2014/main" id="{09F1B35C-893A-4033-ADC0-2192AFA2927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2897982" y="696584"/>
            <a:ext cx="3348037" cy="569086"/>
          </a:xfrm>
        </p:spPr>
        <p:txBody>
          <a:bodyPr lIns="0" tIns="0" rIns="0" bIns="0" anchor="b">
            <a:normAutofit/>
          </a:bodyPr>
          <a:lstStyle>
            <a:lvl1pPr algn="ct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2913645" y="1983087"/>
            <a:ext cx="3332374" cy="569085"/>
          </a:xfrm>
        </p:spPr>
        <p:txBody>
          <a:bodyPr lIns="0" tIns="0" rIns="0" bIns="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sp>
        <p:nvSpPr>
          <p:cNvPr id="17" name="Oval 16">
            <a:extLst>
              <a:ext uri="{FF2B5EF4-FFF2-40B4-BE49-F238E27FC236}">
                <a16:creationId xmlns:a16="http://schemas.microsoft.com/office/drawing/2014/main" id="{72225750-E4CE-4A81-A0C3-4023030D637E}"/>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8" name="Group 8">
            <a:extLst>
              <a:ext uri="{FF2B5EF4-FFF2-40B4-BE49-F238E27FC236}">
                <a16:creationId xmlns:a16="http://schemas.microsoft.com/office/drawing/2014/main" id="{78842051-6173-4CC2-8C4A-8AE31FE7BA54}"/>
              </a:ext>
            </a:extLst>
          </p:cNvPr>
          <p:cNvGrpSpPr/>
          <p:nvPr/>
        </p:nvGrpSpPr>
        <p:grpSpPr>
          <a:xfrm>
            <a:off x="3843297" y="1373283"/>
            <a:ext cx="1457406" cy="100800"/>
            <a:chOff x="3149478" y="1373283"/>
            <a:chExt cx="1943208" cy="100800"/>
          </a:xfrm>
        </p:grpSpPr>
        <p:grpSp>
          <p:nvGrpSpPr>
            <p:cNvPr id="9" name="Group 14">
              <a:extLst>
                <a:ext uri="{FF2B5EF4-FFF2-40B4-BE49-F238E27FC236}">
                  <a16:creationId xmlns:a16="http://schemas.microsoft.com/office/drawing/2014/main" id="{B7317392-EF87-4050-8BBE-32F74B0CF15A}"/>
                </a:ext>
              </a:extLst>
            </p:cNvPr>
            <p:cNvGrpSpPr/>
            <p:nvPr userDrawn="1"/>
          </p:nvGrpSpPr>
          <p:grpSpPr>
            <a:xfrm>
              <a:off x="3149478" y="1373283"/>
              <a:ext cx="1943208" cy="100800"/>
              <a:chOff x="0" y="3237441"/>
              <a:chExt cx="194320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18928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42408"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1" name="Oval 20">
              <a:extLst>
                <a:ext uri="{FF2B5EF4-FFF2-40B4-BE49-F238E27FC236}">
                  <a16:creationId xmlns:a16="http://schemas.microsoft.com/office/drawing/2014/main" id="{5D1C3636-C306-4492-8D46-194288459CAF}"/>
                </a:ext>
              </a:extLst>
            </p:cNvPr>
            <p:cNvSpPr/>
            <p:nvPr userDrawn="1"/>
          </p:nvSpPr>
          <p:spPr>
            <a:xfrm>
              <a:off x="3149478"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p:nvSpPr>
        <p:spPr>
          <a:xfrm>
            <a:off x="0" y="0"/>
            <a:ext cx="9144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4310F7DA-D5D4-4066-A1E3-F79792F78BE7}" type="slidenum">
              <a:rPr lang="en-US" smtClean="0"/>
              <a:t>‹#›</a:t>
            </a:fld>
            <a:endParaRPr lang="en-US"/>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3828198" y="707529"/>
            <a:ext cx="4733165" cy="569086"/>
          </a:xfrm>
        </p:spPr>
        <p:txBody>
          <a:bodyPr lIns="0" tIns="0" rIns="0" bIns="0" anchor="b">
            <a:normAutofit/>
          </a:bodyPr>
          <a:lstStyle>
            <a:lvl1pPr algn="r">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3828197" y="1625822"/>
            <a:ext cx="4717397"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623888" y="859665"/>
            <a:ext cx="809244"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2" name="Group 10">
            <a:extLst>
              <a:ext uri="{FF2B5EF4-FFF2-40B4-BE49-F238E27FC236}">
                <a16:creationId xmlns:a16="http://schemas.microsoft.com/office/drawing/2014/main" id="{59E4D57E-4989-4939-A31F-637543FAB606}"/>
              </a:ext>
            </a:extLst>
          </p:cNvPr>
          <p:cNvGrpSpPr/>
          <p:nvPr/>
        </p:nvGrpSpPr>
        <p:grpSpPr>
          <a:xfrm flipH="1">
            <a:off x="5384461" y="1375202"/>
            <a:ext cx="3759539" cy="100800"/>
            <a:chOff x="304632" y="3240138"/>
            <a:chExt cx="3129768"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04632" y="3290538"/>
              <a:ext cx="307937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920195" y="4271296"/>
            <a:ext cx="2208276"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920195" y="3858611"/>
            <a:ext cx="2208276"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920195" y="2760518"/>
            <a:ext cx="733806"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1</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3653486" y="4271296"/>
            <a:ext cx="2208276"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5" name="Text Placeholder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3653485" y="2760518"/>
            <a:ext cx="733806"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3653486" y="3858611"/>
            <a:ext cx="2208276"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7" name="Text Placeholder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6386777" y="4271296"/>
            <a:ext cx="2208276"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6386777" y="2760518"/>
            <a:ext cx="733806"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3</a:t>
            </a:r>
          </a:p>
        </p:txBody>
      </p:sp>
      <p:sp>
        <p:nvSpPr>
          <p:cNvPr id="39" name="Text Placeholder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6386777" y="3858611"/>
            <a:ext cx="2208276"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8E47DC43-D8A0-4F17-B897-D8B07A6F1B47}"/>
              </a:ext>
            </a:extLst>
          </p:cNvPr>
          <p:cNvCxnSpPr/>
          <p:nvPr/>
        </p:nvCxnSpPr>
        <p:spPr>
          <a:xfrm>
            <a:off x="1654001" y="3256107"/>
            <a:ext cx="199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01F265-08ED-497A-BE5C-62220829348F}"/>
              </a:ext>
            </a:extLst>
          </p:cNvPr>
          <p:cNvCxnSpPr/>
          <p:nvPr/>
        </p:nvCxnSpPr>
        <p:spPr>
          <a:xfrm>
            <a:off x="4387379" y="3255785"/>
            <a:ext cx="199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058B-89E0-4460-AB21-21747CB3A11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7201C5EB-04D6-4050-930C-5F6907528D7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A732220F-109C-4A57-81E9-C6279EDA1374}"/>
              </a:ext>
            </a:extLst>
          </p:cNvPr>
          <p:cNvSpPr>
            <a:spLocks noGrp="1"/>
          </p:cNvSpPr>
          <p:nvPr>
            <p:ph type="dt" sz="half" idx="2"/>
          </p:nvPr>
        </p:nvSpPr>
        <p:spPr>
          <a:xfrm>
            <a:off x="7512627" y="5878720"/>
            <a:ext cx="1002723"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r>
              <a:rPr lang="en-US" noProof="0" dirty="0"/>
              <a:t>MM.DD.20XX</a:t>
            </a:r>
          </a:p>
        </p:txBody>
      </p:sp>
      <p:sp>
        <p:nvSpPr>
          <p:cNvPr id="5" name="Footer Placeholder 4">
            <a:extLst>
              <a:ext uri="{FF2B5EF4-FFF2-40B4-BE49-F238E27FC236}">
                <a16:creationId xmlns:a16="http://schemas.microsoft.com/office/drawing/2014/main" id="{0A25404F-F26F-42E5-BA15-C0373FC1CF2B}"/>
              </a:ext>
            </a:extLst>
          </p:cNvPr>
          <p:cNvSpPr>
            <a:spLocks noGrp="1"/>
          </p:cNvSpPr>
          <p:nvPr>
            <p:ph type="ftr" sz="quarter" idx="3"/>
          </p:nvPr>
        </p:nvSpPr>
        <p:spPr>
          <a:xfrm>
            <a:off x="877470" y="5878720"/>
            <a:ext cx="2186800"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endParaRPr lang="en-US"/>
          </a:p>
        </p:txBody>
      </p:sp>
      <p:sp>
        <p:nvSpPr>
          <p:cNvPr id="6" name="Slide Number Placeholder 5">
            <a:extLst>
              <a:ext uri="{FF2B5EF4-FFF2-40B4-BE49-F238E27FC236}">
                <a16:creationId xmlns:a16="http://schemas.microsoft.com/office/drawing/2014/main" id="{41725174-FA04-488F-9F0C-3CD1D1483FA9}"/>
              </a:ext>
            </a:extLst>
          </p:cNvPr>
          <p:cNvSpPr>
            <a:spLocks noGrp="1"/>
          </p:cNvSpPr>
          <p:nvPr>
            <p:ph type="sldNum" sz="quarter" idx="4"/>
          </p:nvPr>
        </p:nvSpPr>
        <p:spPr>
          <a:xfrm>
            <a:off x="583982" y="5879657"/>
            <a:ext cx="265869" cy="297307"/>
          </a:xfrm>
          <a:prstGeom prst="rect">
            <a:avLst/>
          </a:prstGeom>
        </p:spPr>
        <p:txBody>
          <a:bodyPr vert="horz" lIns="91440" tIns="45720" rIns="91440" bIns="45720" rtlCol="0" anchor="ctr"/>
          <a:lstStyle>
            <a:lvl1pPr algn="ctr">
              <a:defRPr sz="1000">
                <a:solidFill>
                  <a:schemeClr val="bg2"/>
                </a:solidFill>
              </a:defRPr>
            </a:lvl1pPr>
          </a:lstStyle>
          <a:p>
            <a:fld id="{4310F7DA-D5D4-4066-A1E3-F79792F78BE7}" type="slidenum">
              <a:rPr lang="en-US" smtClean="0"/>
              <a:t>‹#›</a:t>
            </a:fld>
            <a:endParaRPr lang="en-US"/>
          </a:p>
        </p:txBody>
      </p:sp>
      <p:sp>
        <p:nvSpPr>
          <p:cNvPr id="7" name="Oval 6">
            <a:extLst>
              <a:ext uri="{FF2B5EF4-FFF2-40B4-BE49-F238E27FC236}">
                <a16:creationId xmlns:a16="http://schemas.microsoft.com/office/drawing/2014/main" id="{7FEF1588-F385-48F3-800A-554A9423E77A}"/>
              </a:ext>
            </a:extLst>
          </p:cNvPr>
          <p:cNvSpPr/>
          <p:nvPr/>
        </p:nvSpPr>
        <p:spPr>
          <a:xfrm>
            <a:off x="606983" y="5879656"/>
            <a:ext cx="212598"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0" name="Straight Connector 9">
            <a:extLst>
              <a:ext uri="{FF2B5EF4-FFF2-40B4-BE49-F238E27FC236}">
                <a16:creationId xmlns:a16="http://schemas.microsoft.com/office/drawing/2014/main" id="{440B0943-F568-4674-8FA4-B435B1E466AF}"/>
              </a:ext>
            </a:extLst>
          </p:cNvPr>
          <p:cNvCxnSpPr/>
          <p:nvPr/>
        </p:nvCxnSpPr>
        <p:spPr>
          <a:xfrm>
            <a:off x="8685000" y="6020920"/>
            <a:ext cx="459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2DE7FD5-7941-43A1-8663-42AE40546A4F}"/>
              </a:ext>
            </a:extLst>
          </p:cNvPr>
          <p:cNvSpPr/>
          <p:nvPr/>
        </p:nvSpPr>
        <p:spPr>
          <a:xfrm>
            <a:off x="8599922" y="5966056"/>
            <a:ext cx="82296"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97791EE5-EF06-4BF8-84C6-EC24114E73F5}"/>
              </a:ext>
            </a:extLst>
          </p:cNvPr>
          <p:cNvCxnSpPr>
            <a:cxnSpLocks/>
          </p:cNvCxnSpPr>
          <p:nvPr/>
        </p:nvCxnSpPr>
        <p:spPr>
          <a:xfrm flipV="1">
            <a:off x="0" y="6020920"/>
            <a:ext cx="602456"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 id="2147483708" r:id="rId18"/>
    <p:sldLayoutId id="2147483709" r:id="rId19"/>
    <p:sldLayoutId id="2147483710" r:id="rId20"/>
    <p:sldLayoutId id="2147483711" r:id="rId21"/>
    <p:sldLayoutId id="2147483712" r:id="rId22"/>
    <p:sldLayoutId id="2147483713" r:id="rId23"/>
    <p:sldLayoutId id="2147483714" r:id="rId24"/>
    <p:sldLayoutId id="2147483715" r:id="rId25"/>
    <p:sldLayoutId id="2147483716" r:id="rId26"/>
    <p:sldLayoutId id="2147483717" r:id="rId27"/>
    <p:sldLayoutId id="2147483718" r:id="rId28"/>
    <p:sldLayoutId id="2147483719" r:id="rId29"/>
    <p:sldLayoutId id="2147483720" r:id="rId30"/>
    <p:sldLayoutId id="2147483721" r:id="rId31"/>
    <p:sldLayoutId id="2147483722" r:id="rId32"/>
    <p:sldLayoutId id="2147483723" r:id="rId33"/>
    <p:sldLayoutId id="2147483724" r:id="rId34"/>
    <p:sldLayoutId id="2147483725" r:id="rId35"/>
    <p:sldLayoutId id="2147483726" r:id="rId36"/>
    <p:sldLayoutId id="2147483727" r:id="rId37"/>
  </p:sldLayoutIdLst>
  <p:transition spd="med">
    <p:fade/>
  </p:transition>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Computing Paradigms</a:t>
            </a:r>
          </a:p>
        </p:txBody>
      </p:sp>
      <p:sp>
        <p:nvSpPr>
          <p:cNvPr id="3" name="Subtitle 2"/>
          <p:cNvSpPr>
            <a:spLocks noGrp="1"/>
          </p:cNvSpPr>
          <p:nvPr>
            <p:ph type="subTitle" idx="1"/>
          </p:nvPr>
        </p:nvSpPr>
        <p:spPr/>
        <p:txBody>
          <a:bodyPr>
            <a:normAutofit/>
          </a:bodyPr>
          <a:lstStyle/>
          <a:p>
            <a:endParaRPr lang="en-US"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 Computing</a:t>
            </a:r>
          </a:p>
        </p:txBody>
      </p:sp>
      <p:sp>
        <p:nvSpPr>
          <p:cNvPr id="3" name="Content Placeholder 2"/>
          <p:cNvSpPr>
            <a:spLocks noGrp="1"/>
          </p:cNvSpPr>
          <p:nvPr>
            <p:ph idx="1"/>
          </p:nvPr>
        </p:nvSpPr>
        <p:spPr/>
        <p:txBody>
          <a:bodyPr>
            <a:normAutofit lnSpcReduction="10000"/>
          </a:bodyPr>
          <a:lstStyle/>
          <a:p>
            <a:r>
              <a:rPr lang="en-US" sz="2200" dirty="0"/>
              <a:t>A cluster computing system consists of a set of the same or similar type of processor machines connected using a dedicated network infrastructure. </a:t>
            </a:r>
          </a:p>
          <a:p>
            <a:endParaRPr lang="en-US" sz="2200" dirty="0"/>
          </a:p>
          <a:p>
            <a:r>
              <a:rPr lang="en-US" sz="2200" dirty="0"/>
              <a:t>All processor machines share resources such as a common home directory and have a software such as a message passing interface (MPI) implementation installed to allow programs to be run across all nodes simultaneously. </a:t>
            </a:r>
          </a:p>
          <a:p>
            <a:endParaRPr lang="en-US" sz="2200" dirty="0"/>
          </a:p>
          <a:p>
            <a:r>
              <a:rPr lang="en-US" sz="2200" dirty="0"/>
              <a:t>This is also a kind of HPC category. </a:t>
            </a:r>
          </a:p>
          <a:p>
            <a:endParaRPr lang="en-US" sz="2200" dirty="0"/>
          </a:p>
          <a:p>
            <a:r>
              <a:rPr lang="en-US" sz="2200" dirty="0"/>
              <a:t>The individual computers in a cluster can be referred to as </a:t>
            </a:r>
            <a:r>
              <a:rPr lang="en-US" sz="2200" i="1" dirty="0"/>
              <a:t>nodes. </a:t>
            </a:r>
            <a:endParaRPr lang="en-US" sz="2200" dirty="0"/>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200" dirty="0"/>
              <a:t>The reason to realize a cluster as HPC is due to the fact that the individual nodes can work together to solve a problem larger than any computer can easily solve. </a:t>
            </a:r>
          </a:p>
          <a:p>
            <a:endParaRPr lang="en-US" sz="2200" dirty="0"/>
          </a:p>
          <a:p>
            <a:r>
              <a:rPr lang="en-US" sz="2200" dirty="0"/>
              <a:t>And, the nodes need to communicate with one another in order to work cooperatively and meaningfully together to solve the problem in hand.</a:t>
            </a:r>
          </a:p>
          <a:p>
            <a:endParaRPr lang="en-US" sz="2200" dirty="0"/>
          </a:p>
          <a:p>
            <a:r>
              <a:rPr lang="en-US" sz="2200" dirty="0"/>
              <a:t>If we have processor machines of heterogeneous types in a cluster, this kind of clusters become a subtype and still mostly are in the experimental or research stage.</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Grid Computing</a:t>
            </a:r>
          </a:p>
        </p:txBody>
      </p:sp>
      <p:sp>
        <p:nvSpPr>
          <p:cNvPr id="3" name="Content Placeholder 2"/>
          <p:cNvSpPr>
            <a:spLocks noGrp="1"/>
          </p:cNvSpPr>
          <p:nvPr>
            <p:ph idx="1"/>
          </p:nvPr>
        </p:nvSpPr>
        <p:spPr>
          <a:xfrm>
            <a:off x="628650" y="1371600"/>
            <a:ext cx="7886700" cy="4953000"/>
          </a:xfrm>
        </p:spPr>
        <p:txBody>
          <a:bodyPr>
            <a:normAutofit lnSpcReduction="10000"/>
          </a:bodyPr>
          <a:lstStyle/>
          <a:p>
            <a:r>
              <a:rPr lang="en-US" sz="2200" dirty="0"/>
              <a:t>The computing resources in most of the organizations are underutilized but are necessary for certain operations. </a:t>
            </a:r>
          </a:p>
          <a:p>
            <a:endParaRPr lang="en-US" sz="2200" dirty="0"/>
          </a:p>
          <a:p>
            <a:r>
              <a:rPr lang="en-US" sz="2200" dirty="0"/>
              <a:t>The idea of grid computing is to make use of such </a:t>
            </a:r>
            <a:r>
              <a:rPr lang="en-US" sz="2200" dirty="0" err="1"/>
              <a:t>nonutilized</a:t>
            </a:r>
            <a:r>
              <a:rPr lang="en-US" sz="2200" dirty="0"/>
              <a:t> computing power by the needy organizations, and thereby the return on investment (ROI) on computing investments can be increased.</a:t>
            </a:r>
          </a:p>
          <a:p>
            <a:endParaRPr lang="en-US" sz="2200" dirty="0"/>
          </a:p>
          <a:p>
            <a:r>
              <a:rPr lang="en-US" sz="2200" dirty="0"/>
              <a:t>Thus, grid computing is a network of computing or processor machines managed with a kind of software such as middleware, in order to access and use the resources remotely. </a:t>
            </a:r>
          </a:p>
          <a:p>
            <a:endParaRPr lang="en-US" sz="2200" dirty="0"/>
          </a:p>
          <a:p>
            <a:r>
              <a:rPr lang="en-US" sz="2200" dirty="0"/>
              <a:t>The managing activity of grid resources through the middleware is called grid services. </a:t>
            </a:r>
          </a:p>
          <a:p>
            <a:endParaRPr lang="en-US" sz="2200" dirty="0"/>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685800"/>
            <a:ext cx="7886700" cy="5943600"/>
          </a:xfrm>
        </p:spPr>
        <p:txBody>
          <a:bodyPr>
            <a:normAutofit/>
          </a:bodyPr>
          <a:lstStyle/>
          <a:p>
            <a:r>
              <a:rPr lang="en-US" sz="2200" dirty="0"/>
              <a:t>Grid services provide access control, security, access to data including digital libraries and databases, and access to large-scale interactive and long-term storage facilities.</a:t>
            </a:r>
          </a:p>
          <a:p>
            <a:endParaRPr lang="en-US" sz="2200" dirty="0"/>
          </a:p>
          <a:p>
            <a:r>
              <a:rPr lang="en-US" sz="2200" dirty="0"/>
              <a:t>Grid computing is more popular due to the following reasons:</a:t>
            </a:r>
          </a:p>
          <a:p>
            <a:pPr lvl="1">
              <a:buFont typeface="Andalus" pitchFamily="18" charset="-78"/>
              <a:buChar char="~"/>
            </a:pPr>
            <a:r>
              <a:rPr lang="en-US" sz="2000" dirty="0"/>
              <a:t>Its ability to make use of unused computing power, and thus, it is a cost-effective solution (reducing investments, only recurring costs)</a:t>
            </a:r>
          </a:p>
          <a:p>
            <a:pPr lvl="1">
              <a:buFont typeface="Andalus" pitchFamily="18" charset="-78"/>
              <a:buChar char="~"/>
            </a:pPr>
            <a:r>
              <a:rPr lang="en-US" sz="2000" dirty="0"/>
              <a:t>As a way to solve problems in line with any HPC-based application</a:t>
            </a:r>
          </a:p>
          <a:p>
            <a:pPr lvl="1">
              <a:buFont typeface="Andalus" pitchFamily="18" charset="-78"/>
              <a:buChar char="~"/>
            </a:pPr>
            <a:r>
              <a:rPr lang="en-US" sz="2000" dirty="0"/>
              <a:t>Enables heterogeneous resources of computers to work cooperatively and collaboratively to solve a scientific problem</a:t>
            </a:r>
          </a:p>
          <a:p>
            <a:endParaRPr lang="en-US" sz="2200" dirty="0"/>
          </a:p>
          <a:p>
            <a:r>
              <a:rPr lang="en-US" sz="2200" dirty="0"/>
              <a:t>Researchers associate the term grid to the way electricity is distributed in municipal areas for the common man.</a:t>
            </a:r>
          </a:p>
          <a:p>
            <a:endParaRPr lang="en-US" sz="2200" dirty="0"/>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Electrical Power Grid computing.GIF"/>
          <p:cNvPicPr>
            <a:picLocks noGrp="1" noChangeAspect="1"/>
          </p:cNvPicPr>
          <p:nvPr>
            <p:ph idx="1"/>
          </p:nvPr>
        </p:nvPicPr>
        <p:blipFill>
          <a:blip r:embed="rId2" cstate="print"/>
          <a:stretch>
            <a:fillRect/>
          </a:stretch>
        </p:blipFill>
        <p:spPr>
          <a:xfrm>
            <a:off x="400379" y="228600"/>
            <a:ext cx="8362621" cy="6400800"/>
          </a:xfrm>
        </p:spPr>
      </p:pic>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Cloud Computing</a:t>
            </a:r>
          </a:p>
        </p:txBody>
      </p:sp>
      <p:sp>
        <p:nvSpPr>
          <p:cNvPr id="3" name="Content Placeholder 2"/>
          <p:cNvSpPr>
            <a:spLocks noGrp="1"/>
          </p:cNvSpPr>
          <p:nvPr>
            <p:ph idx="1"/>
          </p:nvPr>
        </p:nvSpPr>
        <p:spPr>
          <a:xfrm>
            <a:off x="628650" y="1790307"/>
            <a:ext cx="7886700" cy="3924693"/>
          </a:xfrm>
        </p:spPr>
        <p:txBody>
          <a:bodyPr>
            <a:normAutofit/>
          </a:bodyPr>
          <a:lstStyle/>
          <a:p>
            <a:r>
              <a:rPr lang="en-US" sz="2200" dirty="0"/>
              <a:t>The computing trend moved toward cloud from the concept of grid computing, particularly when large computing resources are required to solve a single problem, using the ideas of computing power as a utility and other allied concepts.</a:t>
            </a:r>
          </a:p>
          <a:p>
            <a:endParaRPr lang="en-US" sz="2200" dirty="0"/>
          </a:p>
          <a:p>
            <a:r>
              <a:rPr lang="en-US" sz="2200" dirty="0"/>
              <a:t>However, the potential difference between grid and cloud is that grid computing supports leveraging several computers in parallel to solve a particular application, while cloud computing supports leveraging multiple resources, including computing resources, to deliver a unified service to the end user.</a:t>
            </a:r>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644978"/>
            <a:ext cx="7886700" cy="3155622"/>
          </a:xfrm>
        </p:spPr>
        <p:txBody>
          <a:bodyPr>
            <a:normAutofit/>
          </a:bodyPr>
          <a:lstStyle/>
          <a:p>
            <a:r>
              <a:rPr lang="en-US" sz="2200" dirty="0"/>
              <a:t>In cloud computing, the IT and business resources, such as servers, storage, network, applications, and processes, can be dynamically provisioned to the user needs and workload.</a:t>
            </a:r>
          </a:p>
          <a:p>
            <a:endParaRPr lang="en-US" sz="2200" dirty="0"/>
          </a:p>
          <a:p>
            <a:r>
              <a:rPr lang="en-US" sz="2200" dirty="0"/>
              <a:t> In addition, while a cloud can provision and support a grid, a cloud can also support non-grid environments, such as a three-tier web architecture running on traditional or Web 2.0 applications.</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Biocomputing</a:t>
            </a:r>
            <a:endParaRPr lang="en-US" dirty="0"/>
          </a:p>
        </p:txBody>
      </p:sp>
      <p:sp>
        <p:nvSpPr>
          <p:cNvPr id="3" name="Content Placeholder 2"/>
          <p:cNvSpPr>
            <a:spLocks noGrp="1"/>
          </p:cNvSpPr>
          <p:nvPr>
            <p:ph idx="1"/>
          </p:nvPr>
        </p:nvSpPr>
        <p:spPr>
          <a:xfrm>
            <a:off x="628650" y="1561707"/>
            <a:ext cx="7886700" cy="4534293"/>
          </a:xfrm>
        </p:spPr>
        <p:txBody>
          <a:bodyPr>
            <a:normAutofit/>
          </a:bodyPr>
          <a:lstStyle/>
          <a:p>
            <a:r>
              <a:rPr lang="en-US" sz="2200" dirty="0" err="1"/>
              <a:t>Biocomputing</a:t>
            </a:r>
            <a:r>
              <a:rPr lang="en-US" sz="2200" dirty="0"/>
              <a:t> systems use the concepts of biologically derived or simulated molecules (or models) that perform computational processes in order to solve a problem. </a:t>
            </a:r>
          </a:p>
          <a:p>
            <a:endParaRPr lang="en-US" sz="2200" dirty="0"/>
          </a:p>
          <a:p>
            <a:r>
              <a:rPr lang="en-US" sz="2200" dirty="0"/>
              <a:t>The biologically derived models aid in structuring the computer programs that become part of the application.</a:t>
            </a:r>
          </a:p>
          <a:p>
            <a:endParaRPr lang="en-US" sz="2200" dirty="0"/>
          </a:p>
          <a:p>
            <a:r>
              <a:rPr lang="en-US" sz="2200" dirty="0" err="1"/>
              <a:t>Biocomputing</a:t>
            </a:r>
            <a:r>
              <a:rPr lang="en-US" sz="2200" dirty="0"/>
              <a:t> provides the theoretical background and practical tools for scientists to explore proteins and DNA. </a:t>
            </a:r>
          </a:p>
          <a:p>
            <a:endParaRPr lang="en-US" sz="2200" dirty="0"/>
          </a:p>
          <a:p>
            <a:r>
              <a:rPr lang="en-US" sz="2200" dirty="0"/>
              <a:t>DNA and proteins are nature’s building blocks, but these building blocks are not exactly used as bricks; </a:t>
            </a:r>
          </a:p>
          <a:p>
            <a:endParaRPr lang="en-US" sz="2200" dirty="0"/>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200" dirty="0"/>
          </a:p>
          <a:p>
            <a:r>
              <a:rPr lang="en-US" sz="2200" dirty="0"/>
              <a:t>The function of the final molecule rather strongly depends on the order of these blocks. </a:t>
            </a:r>
          </a:p>
          <a:p>
            <a:endParaRPr lang="en-US" sz="2200" dirty="0"/>
          </a:p>
          <a:p>
            <a:r>
              <a:rPr lang="en-US" sz="2200" dirty="0"/>
              <a:t>Thus, the </a:t>
            </a:r>
            <a:r>
              <a:rPr lang="en-US" sz="2200" dirty="0" err="1"/>
              <a:t>biocomputing</a:t>
            </a:r>
            <a:r>
              <a:rPr lang="en-US" sz="2200" dirty="0"/>
              <a:t> scientist works on inventing the order suitable for various applications mimicking biology. </a:t>
            </a:r>
          </a:p>
          <a:p>
            <a:endParaRPr lang="en-US" sz="2200" dirty="0"/>
          </a:p>
          <a:p>
            <a:r>
              <a:rPr lang="en-US" sz="2200" dirty="0" err="1"/>
              <a:t>Biocomputing</a:t>
            </a:r>
            <a:r>
              <a:rPr lang="en-US" sz="2200" dirty="0"/>
              <a:t> shall, therefore, lead to a better understanding of life and the molecular causes of certain diseases.</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Mobile Computing</a:t>
            </a:r>
          </a:p>
        </p:txBody>
      </p:sp>
      <p:sp>
        <p:nvSpPr>
          <p:cNvPr id="3" name="Content Placeholder 2"/>
          <p:cNvSpPr>
            <a:spLocks noGrp="1"/>
          </p:cNvSpPr>
          <p:nvPr>
            <p:ph idx="1"/>
          </p:nvPr>
        </p:nvSpPr>
        <p:spPr>
          <a:xfrm>
            <a:off x="628650" y="1485507"/>
            <a:ext cx="7886700" cy="4534293"/>
          </a:xfrm>
        </p:spPr>
        <p:txBody>
          <a:bodyPr>
            <a:normAutofit/>
          </a:bodyPr>
          <a:lstStyle/>
          <a:p>
            <a:r>
              <a:rPr lang="en-US" sz="2200" dirty="0"/>
              <a:t>In mobile computing, the processing (or computing) elements are small (i.e., handheld devices) and the communication between various resources is taking place using wireless media.</a:t>
            </a:r>
          </a:p>
          <a:p>
            <a:endParaRPr lang="en-US" sz="2200" dirty="0"/>
          </a:p>
          <a:p>
            <a:r>
              <a:rPr lang="en-US" sz="2200" dirty="0"/>
              <a:t>Mobile communication for voice applications (e.g., cellular phone) is widely established throughout the world and witnesses a very rapid growth in all its dimensions including the increase in the number of subscribers of various cellular networks. </a:t>
            </a:r>
          </a:p>
          <a:p>
            <a:endParaRPr lang="en-US" sz="2200" dirty="0"/>
          </a:p>
          <a:p>
            <a:r>
              <a:rPr lang="en-US" sz="2200" dirty="0"/>
              <a:t>An extension of this technology is the ability to send and receive data across various cellular networks using small devices such as </a:t>
            </a:r>
            <a:r>
              <a:rPr lang="en-US" sz="2200" dirty="0" err="1"/>
              <a:t>smartphones</a:t>
            </a:r>
            <a:r>
              <a:rPr lang="en-US" sz="2200" dirty="0"/>
              <a:t>. </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Introduction</a:t>
            </a:r>
          </a:p>
        </p:txBody>
      </p:sp>
      <p:sp>
        <p:nvSpPr>
          <p:cNvPr id="5" name="Content Placeholder 4"/>
          <p:cNvSpPr>
            <a:spLocks noGrp="1"/>
          </p:cNvSpPr>
          <p:nvPr>
            <p:ph idx="1"/>
          </p:nvPr>
        </p:nvSpPr>
        <p:spPr>
          <a:xfrm>
            <a:off x="628650" y="1187778"/>
            <a:ext cx="8058150" cy="5136822"/>
          </a:xfrm>
        </p:spPr>
        <p:txBody>
          <a:bodyPr>
            <a:noAutofit/>
          </a:bodyPr>
          <a:lstStyle/>
          <a:p>
            <a:pPr>
              <a:buFont typeface="Wingdings" pitchFamily="2" charset="2"/>
              <a:buChar char="Ø"/>
            </a:pPr>
            <a:r>
              <a:rPr lang="en-US" sz="2200" dirty="0"/>
              <a:t>What is computing?</a:t>
            </a:r>
          </a:p>
          <a:p>
            <a:r>
              <a:rPr lang="en-US" sz="2200" dirty="0"/>
              <a:t>The process of utilizing computer technology to complete a task. </a:t>
            </a:r>
          </a:p>
          <a:p>
            <a:r>
              <a:rPr lang="en-US" sz="2200" dirty="0"/>
              <a:t>Computing may involve computer hardware and/or software, but must involve some form of a computer system.</a:t>
            </a:r>
          </a:p>
          <a:p>
            <a:endParaRPr lang="en-US" sz="2200" dirty="0"/>
          </a:p>
          <a:p>
            <a:pPr>
              <a:buFont typeface="Wingdings" pitchFamily="2" charset="2"/>
              <a:buChar char="Ø"/>
            </a:pPr>
            <a:r>
              <a:rPr lang="en-US" sz="2200" dirty="0"/>
              <a:t>What is paradigms?</a:t>
            </a:r>
          </a:p>
          <a:p>
            <a:r>
              <a:rPr lang="en-US" sz="2200" dirty="0"/>
              <a:t>A style or a way of doing something.</a:t>
            </a:r>
          </a:p>
          <a:p>
            <a:r>
              <a:rPr lang="en-US" sz="2200" dirty="0"/>
              <a:t>A set of practices to be followed to accomplish a task.</a:t>
            </a:r>
          </a:p>
          <a:p>
            <a:endParaRPr lang="en-US" sz="2200" dirty="0"/>
          </a:p>
          <a:p>
            <a:pPr>
              <a:buFont typeface="Wingdings" pitchFamily="2" charset="2"/>
              <a:buChar char="Ø"/>
            </a:pPr>
            <a:r>
              <a:rPr lang="en-US" sz="2200" dirty="0"/>
              <a:t>Computing Paradigms</a:t>
            </a:r>
          </a:p>
          <a:p>
            <a:r>
              <a:rPr lang="en-US" sz="2200" dirty="0"/>
              <a:t>In the domain of computing, there are many different standard practices being followed based on inventions and technological advancements.</a:t>
            </a:r>
          </a:p>
          <a:p>
            <a:endParaRPr lang="en-US" sz="2200" dirty="0"/>
          </a:p>
          <a:p>
            <a:endParaRPr lang="en-US" sz="2200" dirty="0"/>
          </a:p>
          <a:p>
            <a:endParaRPr lang="en-US" sz="2200" dirty="0"/>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16378"/>
            <a:ext cx="7886700" cy="3460422"/>
          </a:xfrm>
        </p:spPr>
        <p:txBody>
          <a:bodyPr>
            <a:normAutofit/>
          </a:bodyPr>
          <a:lstStyle/>
          <a:p>
            <a:r>
              <a:rPr lang="en-US" sz="2200" dirty="0"/>
              <a:t>There can be numerous applications based on this technology; </a:t>
            </a:r>
          </a:p>
          <a:p>
            <a:pPr lvl="1">
              <a:buFont typeface="Wingdings" pitchFamily="2" charset="2"/>
              <a:buChar char="Ø"/>
            </a:pPr>
            <a:r>
              <a:rPr lang="en-US" sz="2000" dirty="0"/>
              <a:t>for example, video call or conferencing is one of the important applications that people prefer to use in place of existing voice (only) communications on mobile phones.</a:t>
            </a:r>
          </a:p>
          <a:p>
            <a:endParaRPr lang="en-US" sz="2200" dirty="0"/>
          </a:p>
          <a:p>
            <a:r>
              <a:rPr lang="en-US" sz="2200" dirty="0"/>
              <a:t>Mobile computing–based applications are becoming very important and rapidly evolving with various technological advancements as it allows users to transmit data from remote locations to other remote or fixed locations.</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652969"/>
          </a:xfrm>
        </p:spPr>
        <p:txBody>
          <a:bodyPr/>
          <a:lstStyle/>
          <a:p>
            <a:r>
              <a:rPr lang="en-US" dirty="0"/>
              <a:t>Quantum Computing</a:t>
            </a:r>
          </a:p>
        </p:txBody>
      </p:sp>
      <p:sp>
        <p:nvSpPr>
          <p:cNvPr id="3" name="Content Placeholder 2"/>
          <p:cNvSpPr>
            <a:spLocks noGrp="1"/>
          </p:cNvSpPr>
          <p:nvPr>
            <p:ph idx="1"/>
          </p:nvPr>
        </p:nvSpPr>
        <p:spPr>
          <a:xfrm>
            <a:off x="609600" y="990600"/>
            <a:ext cx="8001000" cy="5562600"/>
          </a:xfrm>
        </p:spPr>
        <p:txBody>
          <a:bodyPr>
            <a:noAutofit/>
          </a:bodyPr>
          <a:lstStyle/>
          <a:p>
            <a:r>
              <a:rPr lang="en-US" sz="2100" dirty="0"/>
              <a:t>Manufacturers of computing systems say that there is a limit for cramming more and more transistors into smaller and smaller spaces of integrated circuits (ICs) and thereby doubling the processing power about every 18 months. </a:t>
            </a:r>
          </a:p>
          <a:p>
            <a:endParaRPr lang="en-US" sz="2100" dirty="0"/>
          </a:p>
          <a:p>
            <a:r>
              <a:rPr lang="en-US" sz="2100" dirty="0"/>
              <a:t>This problem will have to be overcome by a new quantum computing–based solution, wherein the dependence is on quantum information, the rules that govern the subatomic world. </a:t>
            </a:r>
          </a:p>
          <a:p>
            <a:endParaRPr lang="en-US" sz="2100" dirty="0"/>
          </a:p>
          <a:p>
            <a:r>
              <a:rPr lang="en-US" sz="2100" dirty="0"/>
              <a:t>Quantum computers are millions of times faster than even our most powerful supercomputers today. </a:t>
            </a:r>
          </a:p>
          <a:p>
            <a:endParaRPr lang="en-US" sz="2100" dirty="0"/>
          </a:p>
          <a:p>
            <a:r>
              <a:rPr lang="en-US" sz="2100" dirty="0"/>
              <a:t>Since quantum computing works differently on the most fundamental level than the current technology, and although there are working prototypes, these systems have not so far proved to be alternatives to today’s silicon-based machines.</a:t>
            </a:r>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Optical Computing</a:t>
            </a:r>
          </a:p>
        </p:txBody>
      </p:sp>
      <p:sp>
        <p:nvSpPr>
          <p:cNvPr id="3" name="Content Placeholder 2"/>
          <p:cNvSpPr>
            <a:spLocks noGrp="1"/>
          </p:cNvSpPr>
          <p:nvPr>
            <p:ph idx="1"/>
          </p:nvPr>
        </p:nvSpPr>
        <p:spPr>
          <a:xfrm>
            <a:off x="628650" y="1485507"/>
            <a:ext cx="7886700" cy="4534293"/>
          </a:xfrm>
        </p:spPr>
        <p:txBody>
          <a:bodyPr>
            <a:noAutofit/>
          </a:bodyPr>
          <a:lstStyle/>
          <a:p>
            <a:r>
              <a:rPr lang="en-US" sz="2100" dirty="0"/>
              <a:t>Optical computing system uses the photons in visible light or infrared beams, rather than electric current, to perform digital computations. </a:t>
            </a:r>
          </a:p>
          <a:p>
            <a:endParaRPr lang="en-US" sz="2100" dirty="0"/>
          </a:p>
          <a:p>
            <a:r>
              <a:rPr lang="en-US" sz="2100" dirty="0"/>
              <a:t>An electric current flows at only about 10% of the speed of light. </a:t>
            </a:r>
          </a:p>
          <a:p>
            <a:endParaRPr lang="en-US" sz="2100" dirty="0"/>
          </a:p>
          <a:p>
            <a:r>
              <a:rPr lang="en-US" sz="2100" dirty="0"/>
              <a:t>This limits the rate at which data can be exchanged over long distances and is one of the factors that led to the evolution of optical fiber. </a:t>
            </a:r>
          </a:p>
          <a:p>
            <a:endParaRPr lang="en-US" sz="2100" dirty="0"/>
          </a:p>
          <a:p>
            <a:r>
              <a:rPr lang="en-US" sz="2100" dirty="0"/>
              <a:t>By applying some of the advantages of visible and/or IR networks at the device and component scale, a computer can be developed that can perform operations 10 or more times faster than a conventional electronic computer.</a:t>
            </a: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6200"/>
            <a:ext cx="7886700" cy="652969"/>
          </a:xfrm>
        </p:spPr>
        <p:txBody>
          <a:bodyPr/>
          <a:lstStyle/>
          <a:p>
            <a:r>
              <a:rPr lang="en-US" dirty="0" err="1"/>
              <a:t>Nanocomputing</a:t>
            </a:r>
            <a:endParaRPr lang="en-US" dirty="0"/>
          </a:p>
        </p:txBody>
      </p:sp>
      <p:sp>
        <p:nvSpPr>
          <p:cNvPr id="3" name="Content Placeholder 2"/>
          <p:cNvSpPr>
            <a:spLocks noGrp="1"/>
          </p:cNvSpPr>
          <p:nvPr>
            <p:ph idx="1"/>
          </p:nvPr>
        </p:nvSpPr>
        <p:spPr>
          <a:xfrm>
            <a:off x="457200" y="914400"/>
            <a:ext cx="8229600" cy="5791200"/>
          </a:xfrm>
        </p:spPr>
        <p:txBody>
          <a:bodyPr>
            <a:noAutofit/>
          </a:bodyPr>
          <a:lstStyle/>
          <a:p>
            <a:r>
              <a:rPr lang="en-US" sz="2100" dirty="0" err="1"/>
              <a:t>Nanocomputing</a:t>
            </a:r>
            <a:r>
              <a:rPr lang="en-US" sz="2100" dirty="0"/>
              <a:t> refers to computing systems that are constructed from </a:t>
            </a:r>
            <a:r>
              <a:rPr lang="en-US" sz="2100" dirty="0" err="1"/>
              <a:t>nanoscale</a:t>
            </a:r>
            <a:r>
              <a:rPr lang="en-US" sz="2100" dirty="0"/>
              <a:t> components. </a:t>
            </a:r>
          </a:p>
          <a:p>
            <a:endParaRPr lang="en-US" sz="2100" dirty="0"/>
          </a:p>
          <a:p>
            <a:r>
              <a:rPr lang="en-US" sz="2100" dirty="0"/>
              <a:t>The silicon transistors in traditional computers may be replaced by transistors based on carbon </a:t>
            </a:r>
            <a:r>
              <a:rPr lang="en-US" sz="2100" dirty="0" err="1"/>
              <a:t>nanotubes</a:t>
            </a:r>
            <a:r>
              <a:rPr lang="en-US" sz="2100" dirty="0"/>
              <a:t>.</a:t>
            </a:r>
          </a:p>
          <a:p>
            <a:endParaRPr lang="en-US" sz="2100" dirty="0"/>
          </a:p>
          <a:p>
            <a:r>
              <a:rPr lang="en-US" sz="2100" dirty="0"/>
              <a:t>The successful realization of </a:t>
            </a:r>
            <a:r>
              <a:rPr lang="en-US" sz="2100" dirty="0" err="1"/>
              <a:t>nanocomputers</a:t>
            </a:r>
            <a:r>
              <a:rPr lang="en-US" sz="2100" dirty="0"/>
              <a:t> relates to the scale and integration of these </a:t>
            </a:r>
            <a:r>
              <a:rPr lang="en-US" sz="2100" dirty="0" err="1"/>
              <a:t>nanotubes</a:t>
            </a:r>
            <a:r>
              <a:rPr lang="en-US" sz="2100" dirty="0"/>
              <a:t> or components. </a:t>
            </a:r>
          </a:p>
          <a:p>
            <a:endParaRPr lang="en-US" sz="2100" dirty="0"/>
          </a:p>
          <a:p>
            <a:r>
              <a:rPr lang="en-US" sz="2100" dirty="0"/>
              <a:t>The issues of scale relate to the dimensions of the components; they are, at most, a few nanometers in at least two dimensions.</a:t>
            </a:r>
          </a:p>
          <a:p>
            <a:endParaRPr lang="en-US" sz="2100" dirty="0"/>
          </a:p>
          <a:p>
            <a:r>
              <a:rPr lang="en-US" sz="2100" dirty="0"/>
              <a:t>The issues of integration of the components are twofold: first, the manufacture of complex arbitrary patterns may be economically infeasible, and second, </a:t>
            </a:r>
            <a:r>
              <a:rPr lang="en-US" sz="2100" dirty="0" err="1"/>
              <a:t>nanocomputers</a:t>
            </a:r>
            <a:r>
              <a:rPr lang="en-US" sz="2100" dirty="0"/>
              <a:t> may include massive quantities of devices. </a:t>
            </a:r>
          </a:p>
          <a:p>
            <a:endParaRPr lang="en-US" sz="2100" dirty="0"/>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102516"/>
            <a:ext cx="7886700" cy="652969"/>
          </a:xfrm>
        </p:spPr>
        <p:txBody>
          <a:bodyPr/>
          <a:lstStyle/>
          <a:p>
            <a:pPr algn="ctr"/>
            <a:r>
              <a:rPr lang="en-US" dirty="0"/>
              <a:t>Thank You…</a:t>
            </a:r>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28650" y="1561707"/>
            <a:ext cx="5467350" cy="4534293"/>
          </a:xfrm>
        </p:spPr>
        <p:txBody>
          <a:bodyPr>
            <a:normAutofit/>
          </a:bodyPr>
          <a:lstStyle/>
          <a:p>
            <a:r>
              <a:rPr lang="en-US" sz="2400" dirty="0"/>
              <a:t>The various computing paradigms:</a:t>
            </a:r>
          </a:p>
          <a:p>
            <a:pPr>
              <a:buFont typeface="Andalus" pitchFamily="18" charset="-78"/>
              <a:buChar char="~"/>
            </a:pPr>
            <a:r>
              <a:rPr lang="en-US" sz="2200" dirty="0"/>
              <a:t>High performance computing, </a:t>
            </a:r>
          </a:p>
          <a:p>
            <a:pPr>
              <a:buFont typeface="Andalus" pitchFamily="18" charset="-78"/>
              <a:buChar char="~"/>
            </a:pPr>
            <a:r>
              <a:rPr lang="en-US" sz="2200" dirty="0"/>
              <a:t>Cluster computing, </a:t>
            </a:r>
          </a:p>
          <a:p>
            <a:pPr>
              <a:buFont typeface="Andalus" pitchFamily="18" charset="-78"/>
              <a:buChar char="~"/>
            </a:pPr>
            <a:r>
              <a:rPr lang="en-US" sz="2200" dirty="0"/>
              <a:t>Grid computing, </a:t>
            </a:r>
          </a:p>
          <a:p>
            <a:pPr>
              <a:buFont typeface="Andalus" pitchFamily="18" charset="-78"/>
              <a:buChar char="~"/>
            </a:pPr>
            <a:r>
              <a:rPr lang="en-US" sz="2200" dirty="0"/>
              <a:t>Cloud computing, </a:t>
            </a:r>
          </a:p>
          <a:p>
            <a:pPr>
              <a:buFont typeface="Andalus" pitchFamily="18" charset="-78"/>
              <a:buChar char="~"/>
            </a:pPr>
            <a:r>
              <a:rPr lang="en-US" sz="2200" dirty="0"/>
              <a:t>Bio-computing, </a:t>
            </a:r>
          </a:p>
          <a:p>
            <a:pPr>
              <a:buFont typeface="Andalus" pitchFamily="18" charset="-78"/>
              <a:buChar char="~"/>
            </a:pPr>
            <a:r>
              <a:rPr lang="en-US" sz="2200" dirty="0"/>
              <a:t>Mobile computing, </a:t>
            </a:r>
          </a:p>
          <a:p>
            <a:pPr>
              <a:buFont typeface="Andalus" pitchFamily="18" charset="-78"/>
              <a:buChar char="~"/>
            </a:pPr>
            <a:r>
              <a:rPr lang="en-US" sz="2200" dirty="0"/>
              <a:t>Quantum computing, </a:t>
            </a:r>
          </a:p>
          <a:p>
            <a:pPr>
              <a:buFont typeface="Andalus" pitchFamily="18" charset="-78"/>
              <a:buChar char="~"/>
            </a:pPr>
            <a:r>
              <a:rPr lang="en-US" sz="2200" dirty="0"/>
              <a:t>Optical computing, </a:t>
            </a:r>
          </a:p>
          <a:p>
            <a:pPr>
              <a:buFont typeface="Andalus" pitchFamily="18" charset="-78"/>
              <a:buChar char="~"/>
            </a:pPr>
            <a:r>
              <a:rPr lang="en-US" sz="2200" dirty="0" err="1"/>
              <a:t>Nanocomputing</a:t>
            </a:r>
            <a:r>
              <a:rPr lang="en-US" sz="2200" dirty="0"/>
              <a:t>.</a:t>
            </a:r>
          </a:p>
          <a:p>
            <a:endParaRPr lang="en-US" sz="2200" dirty="0"/>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 Performance Computing</a:t>
            </a:r>
          </a:p>
        </p:txBody>
      </p:sp>
      <p:sp>
        <p:nvSpPr>
          <p:cNvPr id="3" name="Content Placeholder 2"/>
          <p:cNvSpPr>
            <a:spLocks noGrp="1"/>
          </p:cNvSpPr>
          <p:nvPr>
            <p:ph idx="1"/>
          </p:nvPr>
        </p:nvSpPr>
        <p:spPr>
          <a:xfrm>
            <a:off x="628650" y="1416378"/>
            <a:ext cx="7886700" cy="4374822"/>
          </a:xfrm>
        </p:spPr>
        <p:txBody>
          <a:bodyPr>
            <a:noAutofit/>
          </a:bodyPr>
          <a:lstStyle/>
          <a:p>
            <a:r>
              <a:rPr lang="en-US" sz="2200" dirty="0"/>
              <a:t>In high-performance computing systems, a pool of processors are </a:t>
            </a:r>
            <a:r>
              <a:rPr lang="en-US" sz="2400" dirty="0"/>
              <a:t>connected</a:t>
            </a:r>
            <a:r>
              <a:rPr lang="en-US" sz="2200" dirty="0"/>
              <a:t> with other resources like memory, storage, and input and output devices, and the deployed software is enabled to run in the entire system of connected components. </a:t>
            </a:r>
          </a:p>
          <a:p>
            <a:endParaRPr lang="en-US" sz="2200" dirty="0"/>
          </a:p>
          <a:p>
            <a:r>
              <a:rPr lang="en-US" sz="2200" dirty="0"/>
              <a:t>The processor machines can be of homogeneous or heterogeneous type. </a:t>
            </a:r>
          </a:p>
          <a:p>
            <a:endParaRPr lang="en-US" sz="2200" dirty="0"/>
          </a:p>
          <a:p>
            <a:r>
              <a:rPr lang="en-US" sz="2200" dirty="0"/>
              <a:t>The legacy meaning of high-performance computing (HPC) is the supercomputers; however, it is not true in present-day computing scenarios.</a:t>
            </a:r>
          </a:p>
          <a:p>
            <a:endParaRPr lang="en-US" sz="2200" dirty="0"/>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42507"/>
            <a:ext cx="7886700" cy="4534293"/>
          </a:xfrm>
        </p:spPr>
        <p:txBody>
          <a:bodyPr>
            <a:noAutofit/>
          </a:bodyPr>
          <a:lstStyle/>
          <a:p>
            <a:pPr>
              <a:buNone/>
            </a:pPr>
            <a:endParaRPr lang="en-US" sz="2200" dirty="0"/>
          </a:p>
          <a:p>
            <a:r>
              <a:rPr lang="en-US" sz="2200" dirty="0"/>
              <a:t>Thus, examples of HPC include a small cluster of desktop computers or personal computers (PCs) to the fastest supercomputers. </a:t>
            </a:r>
          </a:p>
          <a:p>
            <a:endParaRPr lang="en-US" sz="2200" dirty="0"/>
          </a:p>
          <a:p>
            <a:r>
              <a:rPr lang="en-US" sz="2200" dirty="0"/>
              <a:t>HPC systems are normally found in those applications where it is required to use or solve scientific problems.</a:t>
            </a:r>
          </a:p>
          <a:p>
            <a:endParaRPr lang="en-US" sz="2200" dirty="0"/>
          </a:p>
          <a:p>
            <a:r>
              <a:rPr lang="en-US" sz="2200" dirty="0"/>
              <a:t>Most of the time, the challenge in working with these kinds of problems is to perform suitable simulation study, and this can be accomplished by HPC without any difficulty. </a:t>
            </a:r>
          </a:p>
          <a:p>
            <a:endParaRPr lang="en-US" sz="2200" dirty="0"/>
          </a:p>
          <a:p>
            <a:r>
              <a:rPr lang="en-US" sz="2200" dirty="0"/>
              <a:t>Scientific examples such as protein folding in molecular biology and studies on developing models and applications based on nuclear fusion are worth noting as potential applications for HPC.</a:t>
            </a:r>
          </a:p>
          <a:p>
            <a:endParaRPr lang="en-US" sz="2200" dirty="0"/>
          </a:p>
          <a:p>
            <a:endParaRPr lang="en-US" sz="2200" dirty="0"/>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Parallel Computing</a:t>
            </a:r>
          </a:p>
        </p:txBody>
      </p:sp>
      <p:sp>
        <p:nvSpPr>
          <p:cNvPr id="3" name="Content Placeholder 2"/>
          <p:cNvSpPr>
            <a:spLocks noGrp="1"/>
          </p:cNvSpPr>
          <p:nvPr>
            <p:ph idx="1"/>
          </p:nvPr>
        </p:nvSpPr>
        <p:spPr>
          <a:xfrm>
            <a:off x="628650" y="1416378"/>
            <a:ext cx="7886700" cy="4832022"/>
          </a:xfrm>
        </p:spPr>
        <p:txBody>
          <a:bodyPr>
            <a:normAutofit lnSpcReduction="10000"/>
          </a:bodyPr>
          <a:lstStyle/>
          <a:p>
            <a:r>
              <a:rPr lang="en-US" sz="2200" dirty="0"/>
              <a:t>Parallel computing is also one of the facets of HPC. </a:t>
            </a:r>
          </a:p>
          <a:p>
            <a:endParaRPr lang="en-US" sz="2200" dirty="0"/>
          </a:p>
          <a:p>
            <a:r>
              <a:rPr lang="en-US" sz="2200" dirty="0"/>
              <a:t>Here, a set of processors work cooperatively to solve a computational problem. </a:t>
            </a:r>
          </a:p>
          <a:p>
            <a:endParaRPr lang="en-US" sz="2200" dirty="0"/>
          </a:p>
          <a:p>
            <a:r>
              <a:rPr lang="en-US" sz="2200" dirty="0"/>
              <a:t>These processor machines or CPUs are mostly of homogeneous type. Therefore, this definition is the same as that of HPC.</a:t>
            </a:r>
          </a:p>
          <a:p>
            <a:endParaRPr lang="en-US" sz="2200" dirty="0"/>
          </a:p>
          <a:p>
            <a:r>
              <a:rPr lang="en-US" sz="2200" dirty="0"/>
              <a:t>In serial or sequential computers, the following apply:</a:t>
            </a:r>
          </a:p>
          <a:p>
            <a:pPr lvl="1"/>
            <a:r>
              <a:rPr lang="en-US" sz="2000" dirty="0"/>
              <a:t>It runs on a single computer/processor machine having a single CPU.</a:t>
            </a:r>
          </a:p>
          <a:p>
            <a:pPr lvl="1"/>
            <a:r>
              <a:rPr lang="en-US" sz="2000" dirty="0"/>
              <a:t>A problem is broken down into a discrete series of instructions.</a:t>
            </a:r>
          </a:p>
          <a:p>
            <a:pPr lvl="1"/>
            <a:r>
              <a:rPr lang="en-US" sz="2000" dirty="0"/>
              <a:t>Instructions are executed one after another.</a:t>
            </a:r>
          </a:p>
          <a:p>
            <a:endParaRPr lang="en-US" sz="2200" dirty="0"/>
          </a:p>
          <a:p>
            <a:endParaRPr lang="en-US" sz="2200" dirty="0"/>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33107"/>
            <a:ext cx="7886700" cy="4534293"/>
          </a:xfrm>
        </p:spPr>
        <p:txBody>
          <a:bodyPr>
            <a:normAutofit/>
          </a:bodyPr>
          <a:lstStyle/>
          <a:p>
            <a:r>
              <a:rPr lang="en-US" sz="2200" dirty="0"/>
              <a:t>In parallel computing, since there is simultaneous use of multiple processor machines, the following apply:</a:t>
            </a:r>
          </a:p>
          <a:p>
            <a:pPr lvl="1"/>
            <a:r>
              <a:rPr lang="en-US" sz="2000" dirty="0"/>
              <a:t>It is run using multiple processors (multiple CPUs).</a:t>
            </a:r>
          </a:p>
          <a:p>
            <a:pPr lvl="1"/>
            <a:r>
              <a:rPr lang="en-US" sz="2000" dirty="0"/>
              <a:t>A problem is broken down into discrete parts that can be solved concurrently.</a:t>
            </a:r>
          </a:p>
          <a:p>
            <a:pPr lvl="1"/>
            <a:r>
              <a:rPr lang="en-US" sz="2000" dirty="0"/>
              <a:t>Each part is further broken down into a series of instructions.</a:t>
            </a:r>
          </a:p>
          <a:p>
            <a:pPr lvl="1"/>
            <a:r>
              <a:rPr lang="en-US" sz="2000" dirty="0"/>
              <a:t>Instructions from each part are executed simultaneously on different processors.</a:t>
            </a:r>
          </a:p>
          <a:p>
            <a:pPr lvl="1"/>
            <a:r>
              <a:rPr lang="en-US" sz="2000" dirty="0"/>
              <a:t>An overall control/coordination mechanism is employed.</a:t>
            </a:r>
          </a:p>
          <a:p>
            <a:endParaRPr lang="en-US" sz="2200" dirty="0"/>
          </a:p>
          <a:p>
            <a:endParaRPr lang="en-US" sz="2200" dirty="0"/>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Distributed Computing</a:t>
            </a:r>
          </a:p>
        </p:txBody>
      </p:sp>
      <p:sp>
        <p:nvSpPr>
          <p:cNvPr id="3" name="Content Placeholder 2"/>
          <p:cNvSpPr>
            <a:spLocks noGrp="1"/>
          </p:cNvSpPr>
          <p:nvPr>
            <p:ph idx="1"/>
          </p:nvPr>
        </p:nvSpPr>
        <p:spPr>
          <a:xfrm>
            <a:off x="628650" y="1485507"/>
            <a:ext cx="7886700" cy="4534293"/>
          </a:xfrm>
        </p:spPr>
        <p:txBody>
          <a:bodyPr>
            <a:normAutofit/>
          </a:bodyPr>
          <a:lstStyle/>
          <a:p>
            <a:r>
              <a:rPr lang="en-US" sz="2200" dirty="0"/>
              <a:t>Distributed computing is also a computing system that consists of multiple computers or processor machines connected through a network, which can be homogeneous or heterogeneous, but run as a single system. </a:t>
            </a:r>
          </a:p>
          <a:p>
            <a:endParaRPr lang="en-US" sz="2200" dirty="0"/>
          </a:p>
          <a:p>
            <a:r>
              <a:rPr lang="en-US" sz="2200" dirty="0"/>
              <a:t>The connectivity can be such that the CPUs in a distributed system can be physically close together and connected by a local network, or they can be geographically distant and connected by a wide area network. </a:t>
            </a:r>
          </a:p>
          <a:p>
            <a:endParaRPr lang="en-US" sz="2200" dirty="0"/>
          </a:p>
          <a:p>
            <a:r>
              <a:rPr lang="en-US" sz="2200" dirty="0"/>
              <a:t>The heterogeneity in a distributed system supports any number of possible configurations in the processor machines, such as mainframes, PCs, workstations, and minicomputers. </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200" dirty="0"/>
              <a:t>The goal of distributed computing is to make such a network work as a single computer.</a:t>
            </a:r>
          </a:p>
          <a:p>
            <a:endParaRPr lang="en-US" sz="2200" dirty="0"/>
          </a:p>
          <a:p>
            <a:r>
              <a:rPr lang="en-US" sz="2200" dirty="0"/>
              <a:t>Distributed computing systems are advantageous over centralized systems, because there is a support for the following characteristic features: </a:t>
            </a:r>
          </a:p>
          <a:p>
            <a:endParaRPr lang="en-US" sz="2200" dirty="0"/>
          </a:p>
          <a:p>
            <a:pPr lvl="1">
              <a:buNone/>
            </a:pPr>
            <a:r>
              <a:rPr lang="en-US" sz="2000" dirty="0"/>
              <a:t>1. Scalability: It is the ability of the system to be easily expanded by adding more machines as needed, and vice versa, without affecting the existing setup. </a:t>
            </a:r>
          </a:p>
          <a:p>
            <a:pPr lvl="1">
              <a:buNone/>
            </a:pPr>
            <a:r>
              <a:rPr lang="en-US" sz="2000" dirty="0"/>
              <a:t>2. Redundancy or replication: Here, several machines can provide the same services, so that even if one is unavailable (or failed), work does not stop because other similar computing supports will be available.</a:t>
            </a:r>
          </a:p>
        </p:txBody>
      </p:sp>
    </p:spTree>
  </p:cSld>
  <p:clrMapOvr>
    <a:masterClrMapping/>
  </p:clrMapOvr>
  <p:transition spd="med">
    <p:fade/>
  </p:transition>
</p:sld>
</file>

<file path=ppt/theme/theme1.xml><?xml version="1.0" encoding="utf-8"?>
<a:theme xmlns:a="http://schemas.openxmlformats.org/drawingml/2006/main" name="TF56488565">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56488565_Futuristic pitch deck_AAS_v4" id="{81C854B4-8588-4171-B50E-9B042741D072}" vid="{97BC3161-E59E-4E12-8009-4336211748C5}"/>
    </a:ext>
  </a:extLst>
</a:theme>
</file>

<file path=docProps/app.xml><?xml version="1.0" encoding="utf-8"?>
<Properties xmlns="http://schemas.openxmlformats.org/officeDocument/2006/extended-properties" xmlns:vt="http://schemas.openxmlformats.org/officeDocument/2006/docPropsVTypes">
  <Template>TF56488565</Template>
  <TotalTime>231</TotalTime>
  <Words>1868</Words>
  <Application>Microsoft Office PowerPoint</Application>
  <PresentationFormat>On-screen Show (4:3)</PresentationFormat>
  <Paragraphs>153</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Andalus</vt:lpstr>
      <vt:lpstr>Arial</vt:lpstr>
      <vt:lpstr>Courier New</vt:lpstr>
      <vt:lpstr>Gill Sans MT</vt:lpstr>
      <vt:lpstr>Segoe UI Light</vt:lpstr>
      <vt:lpstr>Wingdings</vt:lpstr>
      <vt:lpstr>TF56488565</vt:lpstr>
      <vt:lpstr>Computing Paradigms</vt:lpstr>
      <vt:lpstr>Introduction</vt:lpstr>
      <vt:lpstr>PowerPoint Presentation</vt:lpstr>
      <vt:lpstr>High Performance Computing</vt:lpstr>
      <vt:lpstr>PowerPoint Presentation</vt:lpstr>
      <vt:lpstr>Parallel Computing</vt:lpstr>
      <vt:lpstr>PowerPoint Presentation</vt:lpstr>
      <vt:lpstr>Distributed Computing</vt:lpstr>
      <vt:lpstr>PowerPoint Presentation</vt:lpstr>
      <vt:lpstr>Cluster Computing</vt:lpstr>
      <vt:lpstr>PowerPoint Presentation</vt:lpstr>
      <vt:lpstr>Grid Computing</vt:lpstr>
      <vt:lpstr>PowerPoint Presentation</vt:lpstr>
      <vt:lpstr>PowerPoint Presentation</vt:lpstr>
      <vt:lpstr>Cloud Computing</vt:lpstr>
      <vt:lpstr>PowerPoint Presentation</vt:lpstr>
      <vt:lpstr>Biocomputing</vt:lpstr>
      <vt:lpstr>PowerPoint Presentation</vt:lpstr>
      <vt:lpstr>Mobile Computing</vt:lpstr>
      <vt:lpstr>PowerPoint Presentation</vt:lpstr>
      <vt:lpstr>Quantum Computing</vt:lpstr>
      <vt:lpstr>Optical Computing</vt:lpstr>
      <vt:lpstr>Nanocomputing</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Computing Paradigms</dc:title>
  <dc:creator>lab2</dc:creator>
  <cp:lastModifiedBy>KALAIVANI BALAMURUGAN</cp:lastModifiedBy>
  <cp:revision>20</cp:revision>
  <dcterms:created xsi:type="dcterms:W3CDTF">2019-07-11T23:57:56Z</dcterms:created>
  <dcterms:modified xsi:type="dcterms:W3CDTF">2023-01-18T13:29:27Z</dcterms:modified>
</cp:coreProperties>
</file>