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8" r:id="rId12"/>
    <p:sldId id="299" r:id="rId13"/>
    <p:sldId id="300" r:id="rId14"/>
    <p:sldId id="301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0693400" cy="7556500"/>
  <p:notesSz cx="10693400" cy="75565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984885"/>
          </a:xfrm>
        </p:spPr>
        <p:txBody>
          <a:bodyPr/>
          <a:lstStyle/>
          <a:p>
            <a:pPr algn="ctr"/>
            <a:r>
              <a:rPr lang="en-US" sz="3200" b="1" dirty="0"/>
              <a:t>Different Types of Read Write Conflict in DBMS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2100" y="1035050"/>
            <a:ext cx="9624060" cy="984885"/>
          </a:xfrm>
        </p:spPr>
        <p:txBody>
          <a:bodyPr/>
          <a:lstStyle/>
          <a:p>
            <a:r>
              <a:rPr lang="en-US" sz="3200" b="1" dirty="0"/>
              <a:t>Write-Read (WR) conflict</a:t>
            </a:r>
          </a:p>
          <a:p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072" t="32292" r="21303" b="28124"/>
          <a:stretch/>
        </p:blipFill>
        <p:spPr>
          <a:xfrm>
            <a:off x="1803400" y="2556621"/>
            <a:ext cx="7086600" cy="49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4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984885"/>
          </a:xfrm>
        </p:spPr>
        <p:txBody>
          <a:bodyPr/>
          <a:lstStyle/>
          <a:p>
            <a:pPr algn="ctr"/>
            <a:r>
              <a:rPr lang="en-US" sz="3200" b="1" dirty="0"/>
              <a:t>Different Types of Read Write Conflict in DBMS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2100" y="1035050"/>
            <a:ext cx="9624060" cy="984885"/>
          </a:xfrm>
        </p:spPr>
        <p:txBody>
          <a:bodyPr/>
          <a:lstStyle/>
          <a:p>
            <a:pPr fontAlgn="base"/>
            <a:r>
              <a:rPr lang="en-US" sz="3200" b="1" dirty="0"/>
              <a:t>Read-Write (RW) conflict</a:t>
            </a:r>
          </a:p>
          <a:p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972" t="30209" r="22475" b="41667"/>
          <a:stretch/>
        </p:blipFill>
        <p:spPr>
          <a:xfrm>
            <a:off x="698500" y="2178050"/>
            <a:ext cx="89916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0981" y="5637531"/>
            <a:ext cx="43891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4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984885"/>
          </a:xfrm>
        </p:spPr>
        <p:txBody>
          <a:bodyPr/>
          <a:lstStyle/>
          <a:p>
            <a:pPr algn="ctr"/>
            <a:r>
              <a:rPr lang="en-US" sz="3200" b="1" dirty="0"/>
              <a:t>Different Types of Read Write Conflict in DBMS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2100" y="1035050"/>
            <a:ext cx="9624060" cy="984885"/>
          </a:xfrm>
        </p:spPr>
        <p:txBody>
          <a:bodyPr/>
          <a:lstStyle/>
          <a:p>
            <a:pPr fontAlgn="base"/>
            <a:r>
              <a:rPr lang="en-US" sz="3200" b="1" dirty="0"/>
              <a:t>Write-Write (WW) conflict</a:t>
            </a:r>
          </a:p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00981" y="5637531"/>
            <a:ext cx="43891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657" t="30209" r="21303" b="43750"/>
          <a:stretch/>
        </p:blipFill>
        <p:spPr>
          <a:xfrm>
            <a:off x="534670" y="2330450"/>
            <a:ext cx="9369552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7100" y="5759450"/>
            <a:ext cx="41148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0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70" y="68382"/>
            <a:ext cx="9624060" cy="984885"/>
          </a:xfrm>
        </p:spPr>
        <p:txBody>
          <a:bodyPr/>
          <a:lstStyle/>
          <a:p>
            <a:pPr algn="ctr"/>
            <a:r>
              <a:rPr lang="en-US" sz="3200" b="1" dirty="0"/>
              <a:t>Different Types of Read Write Conflict in DBMS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5010" y="560824"/>
            <a:ext cx="9624060" cy="984885"/>
          </a:xfrm>
        </p:spPr>
        <p:txBody>
          <a:bodyPr/>
          <a:lstStyle/>
          <a:p>
            <a:pPr fontAlgn="base"/>
            <a:r>
              <a:rPr lang="en-US" sz="3200" b="1" dirty="0" smtClean="0"/>
              <a:t>INCORRECT SUMMARY PROBLEM</a:t>
            </a:r>
          </a:p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00981" y="5637531"/>
            <a:ext cx="43891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37100" y="5759450"/>
            <a:ext cx="41148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474" t="39584" r="60542" b="20833"/>
          <a:stretch/>
        </p:blipFill>
        <p:spPr>
          <a:xfrm>
            <a:off x="2527300" y="1187450"/>
            <a:ext cx="4953000" cy="61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04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3" y="0"/>
            <a:ext cx="10075299" cy="755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50</Words>
  <Application>Microsoft Office PowerPoint</Application>
  <PresentationFormat>Custom</PresentationFormat>
  <Paragraphs>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Types of Read Write Conflict in DBMS </vt:lpstr>
      <vt:lpstr>Different Types of Read Write Conflict in DBMS </vt:lpstr>
      <vt:lpstr>Different Types of Read Write Conflict in DBMS </vt:lpstr>
      <vt:lpstr>Different Types of Read Write Conflict in DBMS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Dr.Kalaivani K</dc:creator>
  <cp:lastModifiedBy>Microsoft account</cp:lastModifiedBy>
  <cp:revision>4</cp:revision>
  <dcterms:created xsi:type="dcterms:W3CDTF">2022-05-08T05:57:11Z</dcterms:created>
  <dcterms:modified xsi:type="dcterms:W3CDTF">2022-06-08T14:22:13Z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2022-06-08T00:00:00Z</vt:filetime>
  </property>
  <property fmtid="{D5CDD505-2E9C-101B-9397-08002B2CF9AE}" pid="3" name="LastSaved">
    <vt:filetime>2022-06-08T00:00:00Z</vt:filetime>
  </property>
</Properties>
</file>